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23"/>
  </p:notesMasterIdLst>
  <p:handoutMasterIdLst>
    <p:handoutMasterId r:id="rId24"/>
  </p:handoutMasterIdLst>
  <p:sldIdLst>
    <p:sldId id="442" r:id="rId2"/>
    <p:sldId id="444" r:id="rId3"/>
    <p:sldId id="409" r:id="rId4"/>
    <p:sldId id="445" r:id="rId5"/>
    <p:sldId id="446" r:id="rId6"/>
    <p:sldId id="447" r:id="rId7"/>
    <p:sldId id="452" r:id="rId8"/>
    <p:sldId id="448" r:id="rId9"/>
    <p:sldId id="408" r:id="rId10"/>
    <p:sldId id="449" r:id="rId11"/>
    <p:sldId id="390" r:id="rId12"/>
    <p:sldId id="413" r:id="rId13"/>
    <p:sldId id="450" r:id="rId14"/>
    <p:sldId id="451" r:id="rId15"/>
    <p:sldId id="365" r:id="rId16"/>
    <p:sldId id="366" r:id="rId17"/>
    <p:sldId id="364" r:id="rId18"/>
    <p:sldId id="367" r:id="rId19"/>
    <p:sldId id="391" r:id="rId20"/>
    <p:sldId id="414" r:id="rId21"/>
    <p:sldId id="311" r:id="rId22"/>
  </p:sldIdLst>
  <p:sldSz cx="9144000" cy="6858000" type="screen4x3"/>
  <p:notesSz cx="6858000" cy="9144000"/>
  <p:defaultTextStyle>
    <a:defPPr>
      <a:defRPr lang="pt-BR"/>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65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clrMru>
    <a:srgbClr val="D53B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3"/>
    <p:restoredTop sz="77309"/>
  </p:normalViewPr>
  <p:slideViewPr>
    <p:cSldViewPr>
      <p:cViewPr>
        <p:scale>
          <a:sx n="80" d="100"/>
          <a:sy n="80" d="100"/>
        </p:scale>
        <p:origin x="2032" y="224"/>
      </p:cViewPr>
      <p:guideLst>
        <p:guide orient="horz" pos="2160"/>
        <p:guide pos="3651"/>
      </p:guideLst>
    </p:cSldViewPr>
  </p:slideViewPr>
  <p:outlineViewPr>
    <p:cViewPr>
      <p:scale>
        <a:sx n="20" d="100"/>
        <a:sy n="20" d="100"/>
      </p:scale>
      <p:origin x="0" y="-1904"/>
    </p:cViewPr>
  </p:outlineViewPr>
  <p:notesTextViewPr>
    <p:cViewPr>
      <p:scale>
        <a:sx n="140" d="100"/>
        <a:sy n="140" d="100"/>
      </p:scale>
      <p:origin x="0" y="0"/>
    </p:cViewPr>
  </p:notesTextViewPr>
  <p:sorterViewPr>
    <p:cViewPr>
      <p:scale>
        <a:sx n="100" d="100"/>
        <a:sy n="100" d="100"/>
      </p:scale>
      <p:origin x="0" y="7192"/>
    </p:cViewPr>
  </p:sorterViewPr>
  <p:notesViewPr>
    <p:cSldViewPr>
      <p:cViewPr varScale="1">
        <p:scale>
          <a:sx n="82" d="100"/>
          <a:sy n="82" d="100"/>
        </p:scale>
        <p:origin x="3352" y="16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9CED53-B49A-CC49-92C4-B4F12A9E9D95}"/>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r>
              <a:rPr lang="en-US" altLang="pt-BR"/>
              <a:t>Ransomware</a:t>
            </a:r>
            <a:endParaRPr lang="en-US" altLang="pt-BR" dirty="0"/>
          </a:p>
        </p:txBody>
      </p:sp>
      <p:sp>
        <p:nvSpPr>
          <p:cNvPr id="3" name="Date Placeholder 2">
            <a:extLst>
              <a:ext uri="{FF2B5EF4-FFF2-40B4-BE49-F238E27FC236}">
                <a16:creationId xmlns:a16="http://schemas.microsoft.com/office/drawing/2014/main" id="{EAEF6DB0-0ADC-2D4E-A37C-3F88E9AC8BDE}"/>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93EB7F7-8FBC-FE46-AE61-0E05DB05168E}" type="datetime1">
              <a:rPr lang="en-US" altLang="pt-BR"/>
              <a:pPr/>
              <a:t>6/9/21</a:t>
            </a:fld>
            <a:endParaRPr lang="en-US" altLang="pt-BR"/>
          </a:p>
        </p:txBody>
      </p:sp>
      <p:sp>
        <p:nvSpPr>
          <p:cNvPr id="4" name="Footer Placeholder 3">
            <a:extLst>
              <a:ext uri="{FF2B5EF4-FFF2-40B4-BE49-F238E27FC236}">
                <a16:creationId xmlns:a16="http://schemas.microsoft.com/office/drawing/2014/main" id="{B5C08264-E9DB-6749-83CB-2DB3C869128C}"/>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mn-cs"/>
              </a:defRPr>
            </a:lvl1pPr>
          </a:lstStyle>
          <a:p>
            <a:pPr>
              <a:defRPr/>
            </a:pPr>
            <a:r>
              <a:rPr lang="en-US"/>
              <a:t>https://cartilha.cert.br/fasciculos/</a:t>
            </a:r>
          </a:p>
        </p:txBody>
      </p:sp>
      <p:sp>
        <p:nvSpPr>
          <p:cNvPr id="5" name="Slide Number Placeholder 4">
            <a:extLst>
              <a:ext uri="{FF2B5EF4-FFF2-40B4-BE49-F238E27FC236}">
                <a16:creationId xmlns:a16="http://schemas.microsoft.com/office/drawing/2014/main" id="{5540BAA0-BA82-EA4E-9EBF-63BD15D7DDD9}"/>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151ABB5-1706-8E48-A671-E21F5A793F7A}" type="slidenum">
              <a:rPr lang="en-US" altLang="pt-BR"/>
              <a:pPr/>
              <a:t>‹#›</a:t>
            </a:fld>
            <a:endParaRPr lang="en-US" altLang="pt-B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77D6AE-B06C-C641-B413-5AE41E1A51CD}"/>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i="1"/>
            </a:lvl1pPr>
          </a:lstStyle>
          <a:p>
            <a:r>
              <a:rPr lang="en-US" altLang="pt-BR" dirty="0"/>
              <a:t>Ransomware</a:t>
            </a:r>
          </a:p>
        </p:txBody>
      </p:sp>
      <p:sp>
        <p:nvSpPr>
          <p:cNvPr id="4" name="Slide Image Placeholder 3">
            <a:extLst>
              <a:ext uri="{FF2B5EF4-FFF2-40B4-BE49-F238E27FC236}">
                <a16:creationId xmlns:a16="http://schemas.microsoft.com/office/drawing/2014/main" id="{C5BB3B50-FC59-3643-B580-86900658DA7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7D55FFEF-98AC-C94F-BEC9-E98FA0BA238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noProof="0" dirty="0"/>
              <a:t>Click to edit Master text styles</a:t>
            </a:r>
          </a:p>
          <a:p>
            <a:pPr lvl="1"/>
            <a:r>
              <a:rPr lang="x-none" noProof="0" dirty="0"/>
              <a:t>Second level</a:t>
            </a:r>
          </a:p>
          <a:p>
            <a:pPr lvl="2"/>
            <a:r>
              <a:rPr lang="x-none" noProof="0" dirty="0"/>
              <a:t>Third level</a:t>
            </a:r>
          </a:p>
          <a:p>
            <a:pPr lvl="3"/>
            <a:r>
              <a:rPr lang="x-none" noProof="0" dirty="0"/>
              <a:t>Fourth level</a:t>
            </a:r>
          </a:p>
          <a:p>
            <a:pPr lvl="4"/>
            <a:r>
              <a:rPr lang="x-none" noProof="0" dirty="0"/>
              <a:t>Fifth level</a:t>
            </a:r>
            <a:endParaRPr lang="en-US" noProof="0" dirty="0"/>
          </a:p>
        </p:txBody>
      </p:sp>
      <p:sp>
        <p:nvSpPr>
          <p:cNvPr id="6" name="Footer Placeholder 5">
            <a:extLst>
              <a:ext uri="{FF2B5EF4-FFF2-40B4-BE49-F238E27FC236}">
                <a16:creationId xmlns:a16="http://schemas.microsoft.com/office/drawing/2014/main" id="{2DDB9439-EDD5-0A45-97E6-C4D48E5048E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r>
              <a:rPr lang="en-US"/>
              <a:t>https://</a:t>
            </a:r>
            <a:r>
              <a:rPr lang="en-US" err="1"/>
              <a:t>cartilha.cert.br</a:t>
            </a:r>
            <a:r>
              <a:rPr lang="en-US"/>
              <a:t>/</a:t>
            </a:r>
          </a:p>
        </p:txBody>
      </p:sp>
      <p:sp>
        <p:nvSpPr>
          <p:cNvPr id="7" name="Slide Number Placeholder 6">
            <a:extLst>
              <a:ext uri="{FF2B5EF4-FFF2-40B4-BE49-F238E27FC236}">
                <a16:creationId xmlns:a16="http://schemas.microsoft.com/office/drawing/2014/main" id="{F5718172-7B7A-1F45-83E1-F28A9F8CC66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EE144C0-3B60-2C47-AADB-08B077F1B622}" type="slidenum">
              <a:rPr lang="en-US" altLang="pt-BR"/>
              <a:pPr/>
              <a:t>‹#›</a:t>
            </a:fld>
            <a:endParaRPr lang="en-US" altLang="pt-BR"/>
          </a:p>
        </p:txBody>
      </p:sp>
    </p:spTree>
  </p:cSld>
  <p:clrMap bg1="lt1" tx1="dk1" bg2="lt2" tx2="dk2" accent1="accent1" accent2="accent2" accent3="accent3" accent4="accent4" accent5="accent5" accent6="accent6" hlink="hlink" folHlink="folHlink"/>
  <p:hf dt="0"/>
  <p:notesStyle>
    <a:lvl1pPr algn="just" defTabSz="457200" rtl="0" eaLnBrk="0" fontAlgn="base" hangingPunct="0">
      <a:spcBef>
        <a:spcPct val="30000"/>
      </a:spcBef>
      <a:spcAft>
        <a:spcPct val="0"/>
      </a:spcAft>
      <a:defRPr sz="1000" kern="1200">
        <a:solidFill>
          <a:schemeClr val="tx1"/>
        </a:solidFill>
        <a:latin typeface="Arial" panose="020B0604020202020204" pitchFamily="34" charset="0"/>
        <a:ea typeface="ＭＳ Ｐゴシック" charset="0"/>
        <a:cs typeface="Arial" panose="020B0604020202020204" pitchFamily="34" charset="0"/>
      </a:defRPr>
    </a:lvl1pPr>
    <a:lvl2pPr marL="457200" algn="just" defTabSz="457200" rtl="0" eaLnBrk="0" fontAlgn="base" hangingPunct="0">
      <a:spcBef>
        <a:spcPct val="30000"/>
      </a:spcBef>
      <a:spcAft>
        <a:spcPct val="0"/>
      </a:spcAft>
      <a:defRPr sz="1000" kern="1200">
        <a:solidFill>
          <a:schemeClr val="tx1"/>
        </a:solidFill>
        <a:latin typeface="Arial" panose="020B0604020202020204" pitchFamily="34" charset="0"/>
        <a:ea typeface="ＭＳ Ｐゴシック" charset="0"/>
        <a:cs typeface="Arial" panose="020B0604020202020204" pitchFamily="34" charset="0"/>
      </a:defRPr>
    </a:lvl2pPr>
    <a:lvl3pPr marL="914400" algn="just" defTabSz="457200" rtl="0" eaLnBrk="0" fontAlgn="base" hangingPunct="0">
      <a:spcBef>
        <a:spcPct val="30000"/>
      </a:spcBef>
      <a:spcAft>
        <a:spcPct val="0"/>
      </a:spcAft>
      <a:defRPr sz="1000" kern="1200">
        <a:solidFill>
          <a:schemeClr val="tx1"/>
        </a:solidFill>
        <a:latin typeface="Arial" panose="020B0604020202020204" pitchFamily="34" charset="0"/>
        <a:ea typeface="ＭＳ Ｐゴシック" charset="0"/>
        <a:cs typeface="Arial" panose="020B0604020202020204" pitchFamily="34" charset="0"/>
      </a:defRPr>
    </a:lvl3pPr>
    <a:lvl4pPr marL="1371600" algn="just" defTabSz="457200" rtl="0" eaLnBrk="0" fontAlgn="base" hangingPunct="0">
      <a:spcBef>
        <a:spcPct val="30000"/>
      </a:spcBef>
      <a:spcAft>
        <a:spcPct val="0"/>
      </a:spcAft>
      <a:defRPr sz="1000" kern="1200">
        <a:solidFill>
          <a:schemeClr val="tx1"/>
        </a:solidFill>
        <a:latin typeface="Arial" panose="020B0604020202020204" pitchFamily="34" charset="0"/>
        <a:ea typeface="ＭＳ Ｐゴシック" charset="0"/>
        <a:cs typeface="Arial" panose="020B0604020202020204" pitchFamily="34" charset="0"/>
      </a:defRPr>
    </a:lvl4pPr>
    <a:lvl5pPr marL="1828800" algn="just" defTabSz="457200" rtl="0" eaLnBrk="0" fontAlgn="base" hangingPunct="0">
      <a:spcBef>
        <a:spcPct val="30000"/>
      </a:spcBef>
      <a:spcAft>
        <a:spcPct val="0"/>
      </a:spcAft>
      <a:defRPr sz="1000" kern="1200">
        <a:solidFill>
          <a:schemeClr val="tx1"/>
        </a:solidFill>
        <a:latin typeface="Arial" panose="020B0604020202020204" pitchFamily="34" charset="0"/>
        <a:ea typeface="ＭＳ Ｐゴシック" charset="0"/>
        <a:cs typeface="Arial" panose="020B0604020202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artilha.cert.br/"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creativecommons.org/licenses/by-nc-sa/4.0/legalcode.pt" TargetMode="External"/><Relationship Id="rId4" Type="http://schemas.openxmlformats.org/officeDocument/2006/relationships/hyperlink" Target="https://creativecommons.org/licenses/by-nc-sa/4.0/deed.pt_BR"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twitter.com/certbr"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internetsegura.br/" TargetMode="External"/><Relationship Id="rId5" Type="http://schemas.openxmlformats.org/officeDocument/2006/relationships/hyperlink" Target="https://cartilha.cert.br/" TargetMode="External"/><Relationship Id="rId4" Type="http://schemas.openxmlformats.org/officeDocument/2006/relationships/hyperlink" Target="https://cartilha.cert.br/rss/cartilha-rss.xml"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artilha.cert.br/"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creativecommons.org/licenses/by-nc-sa/4.0/legalcode.pt" TargetMode="External"/><Relationship Id="rId4" Type="http://schemas.openxmlformats.org/officeDocument/2006/relationships/hyperlink" Target="https://creativecommons.org/licenses/by-nc-sa/4.0/deed.pt_BR"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99B2AF96-D92C-C044-8B5C-CED955249E3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378C4FA6-CA2D-3E42-B5AE-24AAB38F1C15}"/>
              </a:ext>
            </a:extLst>
          </p:cNvPr>
          <p:cNvSpPr>
            <a:spLocks noGrp="1"/>
          </p:cNvSpPr>
          <p:nvPr>
            <p:ph type="body" idx="1"/>
          </p:nvPr>
        </p:nvSpPr>
        <p:spPr bwMode="auto">
          <a:xfrm>
            <a:off x="687388" y="4344988"/>
            <a:ext cx="5486400"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6800" rIns="0" numCol="1" anchor="t" anchorCtr="0" compatLnSpc="1">
            <a:prstTxWarp prst="textNoShape">
              <a:avLst/>
            </a:prstTxWarp>
          </a:bodyPr>
          <a:lstStyle/>
          <a:p>
            <a:r>
              <a:rPr lang="pt-BR" sz="800" dirty="0"/>
              <a:t>Esta obra foi originalmente desenvolvida pelo CERT.br/NIC.br, com o propósito de promover a conscientização sobre o uso seguro da Internet e baseia-se nos materiais da Cartilha de Segurança para Internet (</a:t>
            </a:r>
            <a:r>
              <a:rPr lang="pt-BR" sz="800" dirty="0">
                <a:solidFill>
                  <a:schemeClr val="accent2"/>
                </a:solidFill>
                <a:hlinkClick r:id="rId3">
                  <a:extLst>
                    <a:ext uri="{A12FA001-AC4F-418D-AE19-62706E023703}">
                      <ahyp:hlinkClr xmlns:ahyp="http://schemas.microsoft.com/office/drawing/2018/hyperlinkcolor" val="tx"/>
                    </a:ext>
                  </a:extLst>
                </a:hlinkClick>
              </a:rPr>
              <a:t>https://cartilha.cert.br/</a:t>
            </a:r>
            <a:r>
              <a:rPr lang="pt-BR" sz="800" dirty="0">
                <a:solidFill>
                  <a:schemeClr val="accent2"/>
                </a:solidFill>
              </a:rPr>
              <a:t>).</a:t>
            </a:r>
            <a:r>
              <a:rPr lang="pt-BR" sz="800" dirty="0">
                <a:solidFill>
                  <a:schemeClr val="accent2"/>
                </a:solidFill>
                <a:ea typeface="ＭＳ Ｐゴシック" panose="020B0600070205080204" pitchFamily="34" charset="-128"/>
              </a:rPr>
              <a:t> </a:t>
            </a:r>
          </a:p>
          <a:p>
            <a:r>
              <a:rPr lang="pt-BR" altLang="pt-BR" sz="800" dirty="0">
                <a:ea typeface="ＭＳ Ｐゴシック" panose="020B0600070205080204" pitchFamily="34" charset="-128"/>
              </a:rPr>
              <a:t>Esta obra foi licenciada sob a licença Creative Commons </a:t>
            </a:r>
            <a:r>
              <a:rPr lang="pt-BR" sz="800" dirty="0"/>
              <a:t>Atribuição-NãoComercial-CompartilhaIgual 4.0 Internacional (CC BY-NC-SA 4.0).</a:t>
            </a:r>
          </a:p>
          <a:p>
            <a:r>
              <a:rPr lang="pt-BR" altLang="pt-BR" sz="800" dirty="0">
                <a:ea typeface="ＭＳ Ｐゴシック" panose="020B0600070205080204" pitchFamily="34" charset="-128"/>
              </a:rPr>
              <a:t>O CERT.br/NIC.br concede a Você uma licença de abrangência mundial, sem </a:t>
            </a:r>
            <a:r>
              <a:rPr lang="pt-BR" altLang="pt-BR" sz="800" i="1" dirty="0">
                <a:ea typeface="ＭＳ Ｐゴシック" panose="020B0600070205080204" pitchFamily="34" charset="-128"/>
              </a:rPr>
              <a:t>royalties</a:t>
            </a:r>
            <a:r>
              <a:rPr lang="pt-BR" altLang="pt-BR" sz="800" dirty="0">
                <a:ea typeface="ＭＳ Ｐゴシック" panose="020B0600070205080204" pitchFamily="34" charset="-128"/>
              </a:rPr>
              <a:t>, não-exclusiva, sujeita aos termos e condições desta Licença, para exercer os direitos sobre a Obra definidos abaixo: </a:t>
            </a:r>
          </a:p>
          <a:p>
            <a:pPr marL="228600" indent="-228600">
              <a:buFont typeface="+mj-lt"/>
              <a:buAutoNum type="alphaLcPeriod"/>
            </a:pPr>
            <a:r>
              <a:rPr lang="pt-BR" altLang="pt-BR" sz="800" dirty="0">
                <a:ea typeface="ＭＳ Ｐゴシック" panose="020B0600070205080204" pitchFamily="34" charset="-128"/>
              </a:rPr>
              <a:t>Reproduzir a Obra, incorporar a Obra em uma ou mais Obras Coletivas e Reproduzir a Obra quando incorporada em Obras Coletivas;</a:t>
            </a:r>
          </a:p>
          <a:p>
            <a:pPr marL="228600" indent="-228600">
              <a:buFont typeface="+mj-lt"/>
              <a:buAutoNum type="alphaLcPeriod"/>
            </a:pPr>
            <a:r>
              <a:rPr lang="pt-BR" altLang="pt-BR" sz="800" dirty="0">
                <a:ea typeface="ＭＳ Ｐゴシック" panose="020B0600070205080204" pitchFamily="34" charset="-128"/>
              </a:rPr>
              <a:t>Criar e Reproduzir Obras Derivadas, desde que qualquer Obra Derivada, inclusive qualquer tradução, em qualquer meio, adote razoáveis medidas para claramente indicar, demarcar ou de qualquer maneira identificar que mudanças foram feitas à Obra original. Uma tradução, por exemplo, poderia assinalar que “A Obra original foi traduzida do Inglês para o Português,” ou uma modificação poderia indicar que “A Obra original foi modificada”;</a:t>
            </a:r>
          </a:p>
          <a:p>
            <a:pPr marL="228600" indent="-228600">
              <a:buFont typeface="+mj-lt"/>
              <a:buAutoNum type="alphaLcPeriod"/>
            </a:pPr>
            <a:r>
              <a:rPr lang="pt-BR" altLang="pt-BR" sz="800" dirty="0">
                <a:ea typeface="ＭＳ Ｐゴシック" panose="020B0600070205080204" pitchFamily="34" charset="-128"/>
              </a:rPr>
              <a:t>Distribuir e Executar Publicamente a Obra, incluindo as Obras incorporadas em Obras Coletivas; e,</a:t>
            </a:r>
          </a:p>
          <a:p>
            <a:pPr marL="228600" indent="-228600">
              <a:buFont typeface="+mj-lt"/>
              <a:buAutoNum type="alphaLcPeriod"/>
            </a:pPr>
            <a:r>
              <a:rPr lang="pt-BR" altLang="pt-BR" sz="800" dirty="0">
                <a:ea typeface="ＭＳ Ｐゴシック" panose="020B0600070205080204" pitchFamily="34" charset="-128"/>
              </a:rPr>
              <a:t>Distribuir e Executar Publicamente Obras Derivadas.</a:t>
            </a:r>
          </a:p>
          <a:p>
            <a:r>
              <a:rPr lang="pt-BR" altLang="pt-BR" sz="800" b="1" dirty="0">
                <a:ea typeface="ＭＳ Ｐゴシック" panose="020B0600070205080204" pitchFamily="34" charset="-128"/>
              </a:rPr>
              <a:t>Desde que respeitadas as seguintes condições:</a:t>
            </a:r>
          </a:p>
          <a:p>
            <a:pPr marL="171450" indent="-171450">
              <a:buFont typeface="Arial" panose="020B0604020202020204" pitchFamily="34" charset="0"/>
              <a:buChar char="•"/>
            </a:pPr>
            <a:r>
              <a:rPr lang="pt-BR" altLang="pt-BR" sz="800" b="1" dirty="0">
                <a:ea typeface="ＭＳ Ｐゴシック" panose="020B0600070205080204" pitchFamily="34" charset="-128"/>
              </a:rPr>
              <a:t>Atribuição — </a:t>
            </a:r>
            <a:r>
              <a:rPr lang="pt-BR" altLang="pt-BR" sz="800" dirty="0">
                <a:ea typeface="ＭＳ Ｐゴシック" panose="020B0600070205080204" pitchFamily="34" charset="-128"/>
              </a:rPr>
              <a:t>Você deve fazer a atribuição do trabalho, da maneira estabelecida pelo titular originário ou licenciante (mas sem sugerir que este o apoia, ou que subscreve o seu uso do trabalho). No caso deste trabalho, deve incluir a URL para o trabalho original (Fonte – cartilha.cert.br) em todos os </a:t>
            </a:r>
            <a:r>
              <a:rPr lang="pt-BR" altLang="pt-BR" sz="800" i="1" dirty="0">
                <a:ea typeface="ＭＳ Ｐゴシック" panose="020B0600070205080204" pitchFamily="34" charset="-128"/>
              </a:rPr>
              <a:t>slides</a:t>
            </a:r>
            <a:r>
              <a:rPr lang="pt-BR" altLang="pt-BR" sz="800" dirty="0">
                <a:ea typeface="ＭＳ Ｐゴシック" panose="020B0600070205080204" pitchFamily="34" charset="-128"/>
              </a:rPr>
              <a:t>.</a:t>
            </a:r>
          </a:p>
          <a:p>
            <a:pPr marL="171450" indent="-171450">
              <a:buFont typeface="Arial" panose="020B0604020202020204" pitchFamily="34" charset="0"/>
              <a:buChar char="•"/>
            </a:pPr>
            <a:r>
              <a:rPr lang="pt-BR" altLang="pt-BR" sz="800" b="1" dirty="0">
                <a:ea typeface="ＭＳ Ｐゴシック" panose="020B0600070205080204" pitchFamily="34" charset="-128"/>
              </a:rPr>
              <a:t>NãoComercial — </a:t>
            </a:r>
            <a:r>
              <a:rPr lang="pt-BR" altLang="pt-BR" sz="800" dirty="0">
                <a:ea typeface="ＭＳ Ｐゴシック" panose="020B0600070205080204" pitchFamily="34" charset="-128"/>
              </a:rPr>
              <a:t>Você não pode usar esta obra para fins comerciais.</a:t>
            </a:r>
          </a:p>
          <a:p>
            <a:pPr marL="171450" indent="-171450">
              <a:buFont typeface="Arial" panose="020B0604020202020204" pitchFamily="34" charset="0"/>
              <a:buChar char="•"/>
            </a:pPr>
            <a:r>
              <a:rPr lang="pt-BR" sz="800" b="1" dirty="0"/>
              <a:t>CompartilhaIgual</a:t>
            </a:r>
            <a:r>
              <a:rPr lang="pt-BR" sz="800" dirty="0"/>
              <a:t> </a:t>
            </a:r>
            <a:r>
              <a:rPr lang="pt-BR" altLang="pt-BR" sz="800" b="1" dirty="0">
                <a:ea typeface="ＭＳ Ｐゴシック" panose="020B0600070205080204" pitchFamily="34" charset="-128"/>
              </a:rPr>
              <a:t>— </a:t>
            </a:r>
            <a:r>
              <a:rPr lang="pt-BR" altLang="pt-BR" sz="800" dirty="0">
                <a:ea typeface="ＭＳ Ｐゴシック" panose="020B0600070205080204" pitchFamily="34" charset="-128"/>
              </a:rPr>
              <a:t>Se você alterar, transformar ou criar em cima desta obra, você poderá distribuir a obra resultante apenas sob a mesma licença, ou sob uma licença similar à presente.</a:t>
            </a:r>
          </a:p>
          <a:p>
            <a:r>
              <a:rPr lang="pt-BR" altLang="pt-BR" sz="800" b="1" dirty="0">
                <a:ea typeface="ＭＳ Ｐゴシック" panose="020B0600070205080204" pitchFamily="34" charset="-128"/>
              </a:rPr>
              <a:t>Aviso —</a:t>
            </a:r>
            <a:r>
              <a:rPr lang="pt-BR" altLang="pt-BR" sz="800" dirty="0">
                <a:ea typeface="ＭＳ Ｐゴシック" panose="020B0600070205080204" pitchFamily="34" charset="-128"/>
              </a:rPr>
              <a:t> Em todas as reutilizações ou distribuições, você deve deixar claro quais são os termos da licença deste trabalho. A melhor forma de fazê-lo, é colocando um </a:t>
            </a:r>
            <a:r>
              <a:rPr lang="pt-BR" altLang="pt-BR" sz="800" i="1" dirty="0">
                <a:ea typeface="ＭＳ Ｐゴシック" panose="020B0600070205080204" pitchFamily="34" charset="-128"/>
              </a:rPr>
              <a:t>link</a:t>
            </a:r>
            <a:r>
              <a:rPr lang="pt-BR" altLang="pt-BR" sz="800" dirty="0">
                <a:ea typeface="ＭＳ Ｐゴシック" panose="020B0600070205080204" pitchFamily="34" charset="-128"/>
              </a:rPr>
              <a:t> para a seguinte página:</a:t>
            </a:r>
          </a:p>
          <a:p>
            <a:pPr>
              <a:spcBef>
                <a:spcPts val="0"/>
              </a:spcBef>
            </a:pPr>
            <a:r>
              <a:rPr lang="pt-BR" altLang="pt-BR" sz="800" dirty="0">
                <a:solidFill>
                  <a:schemeClr val="accent2"/>
                </a:solidFill>
                <a:ea typeface="ＭＳ Ｐゴシック" panose="020B0600070205080204" pitchFamily="34" charset="-128"/>
                <a:hlinkClick r:id="rId4">
                  <a:extLst>
                    <a:ext uri="{A12FA001-AC4F-418D-AE19-62706E023703}">
                      <ahyp:hlinkClr xmlns:ahyp="http://schemas.microsoft.com/office/drawing/2018/hyperlinkcolor" val="tx"/>
                    </a:ext>
                  </a:extLst>
                </a:hlinkClick>
              </a:rPr>
              <a:t>https://creativecommons.org/licenses/by-nc-sa/4.0/deed.pt_BR</a:t>
            </a:r>
            <a:endParaRPr lang="pt-BR" altLang="pt-BR" sz="800" dirty="0">
              <a:solidFill>
                <a:schemeClr val="accent2"/>
              </a:solidFill>
              <a:ea typeface="ＭＳ Ｐゴシック" panose="020B0600070205080204" pitchFamily="34" charset="-128"/>
            </a:endParaRPr>
          </a:p>
          <a:p>
            <a:r>
              <a:rPr lang="pt-BR" altLang="pt-BR" sz="800" dirty="0">
                <a:ea typeface="ＭＳ Ｐゴシック" panose="020B0600070205080204" pitchFamily="34" charset="-128"/>
              </a:rPr>
              <a:t>A descrição completa dos termos e condições desta licença está disponível em: </a:t>
            </a:r>
          </a:p>
          <a:p>
            <a:pPr>
              <a:spcBef>
                <a:spcPts val="0"/>
              </a:spcBef>
            </a:pPr>
            <a:r>
              <a:rPr lang="pt-BR" altLang="pt-BR" sz="800" dirty="0">
                <a:solidFill>
                  <a:schemeClr val="accent2"/>
                </a:solidFill>
                <a:ea typeface="ＭＳ Ｐゴシック" panose="020B0600070205080204" pitchFamily="34" charset="-128"/>
                <a:hlinkClick r:id="rId5">
                  <a:extLst>
                    <a:ext uri="{A12FA001-AC4F-418D-AE19-62706E023703}">
                      <ahyp:hlinkClr xmlns:ahyp="http://schemas.microsoft.com/office/drawing/2018/hyperlinkcolor" val="tx"/>
                    </a:ext>
                  </a:extLst>
                </a:hlinkClick>
              </a:rPr>
              <a:t>https://creativecommons.org/licenses/by-nc-sa/4.0/legalcode.pt</a:t>
            </a:r>
            <a:endParaRPr lang="pt-BR" altLang="pt-BR" sz="800" dirty="0">
              <a:solidFill>
                <a:schemeClr val="accent2"/>
              </a:solidFill>
              <a:ea typeface="ＭＳ Ｐゴシック" panose="020B0600070205080204" pitchFamily="34" charset="-128"/>
            </a:endParaRPr>
          </a:p>
          <a:p>
            <a:pPr algn="just"/>
            <a:endParaRPr lang="pt-BR" altLang="en-BR" sz="800" dirty="0">
              <a:ea typeface="ＭＳ Ｐゴシック" panose="020B0600070205080204" pitchFamily="34" charset="-128"/>
            </a:endParaRPr>
          </a:p>
        </p:txBody>
      </p:sp>
      <p:sp>
        <p:nvSpPr>
          <p:cNvPr id="17411" name="Slide Number Placeholder 3">
            <a:extLst>
              <a:ext uri="{FF2B5EF4-FFF2-40B4-BE49-F238E27FC236}">
                <a16:creationId xmlns:a16="http://schemas.microsoft.com/office/drawing/2014/main" id="{0A15A131-0925-A747-87A4-1B71185B73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1BF726C-8A8D-E844-9B83-AE1A3C63CC46}" type="slidenum">
              <a:rPr lang="en-US" altLang="en-BR" sz="1200"/>
              <a:pPr eaLnBrk="1" hangingPunct="1"/>
              <a:t>1</a:t>
            </a:fld>
            <a:endParaRPr lang="en-US" altLang="en-BR" sz="1200"/>
          </a:p>
        </p:txBody>
      </p:sp>
      <p:sp>
        <p:nvSpPr>
          <p:cNvPr id="2" name="Footer Placeholder 1">
            <a:extLst>
              <a:ext uri="{FF2B5EF4-FFF2-40B4-BE49-F238E27FC236}">
                <a16:creationId xmlns:a16="http://schemas.microsoft.com/office/drawing/2014/main" id="{92681B6E-0B9E-F341-A46E-3FD010B3881C}"/>
              </a:ext>
            </a:extLst>
          </p:cNvPr>
          <p:cNvSpPr>
            <a:spLocks noGrp="1"/>
          </p:cNvSpPr>
          <p:nvPr>
            <p:ph type="ftr" sz="quarter" idx="4"/>
          </p:nvPr>
        </p:nvSpPr>
        <p:spPr/>
        <p:txBody>
          <a:bodyPr/>
          <a:lstStyle/>
          <a:p>
            <a:pPr>
              <a:defRPr/>
            </a:pPr>
            <a:r>
              <a:rPr lang="en-US"/>
              <a:t>https://cartilha.cert.br/</a:t>
            </a:r>
          </a:p>
        </p:txBody>
      </p:sp>
      <p:sp>
        <p:nvSpPr>
          <p:cNvPr id="3" name="Header Placeholder 2">
            <a:extLst>
              <a:ext uri="{FF2B5EF4-FFF2-40B4-BE49-F238E27FC236}">
                <a16:creationId xmlns:a16="http://schemas.microsoft.com/office/drawing/2014/main" id="{EEA07016-0ACA-1D4A-B2A8-A9B570D83A00}"/>
              </a:ext>
            </a:extLst>
          </p:cNvPr>
          <p:cNvSpPr>
            <a:spLocks noGrp="1"/>
          </p:cNvSpPr>
          <p:nvPr>
            <p:ph type="hdr" sz="quarter"/>
          </p:nvPr>
        </p:nvSpPr>
        <p:spPr/>
        <p:txBody>
          <a:bodyPr/>
          <a:lstStyle/>
          <a:p>
            <a:r>
              <a:rPr lang="en-US" altLang="pt-BR"/>
              <a:t>Ransomware</a:t>
            </a:r>
            <a:endParaRPr lang="en-US" altLang="pt-B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A6852E11-D21C-6E4B-8569-94C89A1607D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7927E9F3-93F6-C342-8D56-8EA2F8232E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BR" altLang="en-BR" dirty="0">
              <a:ea typeface="ＭＳ Ｐゴシック" panose="020B0600070205080204" pitchFamily="34" charset="-128"/>
            </a:endParaRPr>
          </a:p>
        </p:txBody>
      </p:sp>
      <p:sp>
        <p:nvSpPr>
          <p:cNvPr id="33797" name="Slide Number Placeholder 5">
            <a:extLst>
              <a:ext uri="{FF2B5EF4-FFF2-40B4-BE49-F238E27FC236}">
                <a16:creationId xmlns:a16="http://schemas.microsoft.com/office/drawing/2014/main" id="{9B3D0379-D80D-BE4F-B634-EDFCA9DC5F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9DBC22F-E22C-1944-86CB-95AB3BF1535B}" type="slidenum">
              <a:rPr lang="en-US" altLang="en-BR" sz="1200"/>
              <a:pPr eaLnBrk="1" hangingPunct="1"/>
              <a:t>10</a:t>
            </a:fld>
            <a:endParaRPr lang="en-US" altLang="en-BR" sz="1200"/>
          </a:p>
        </p:txBody>
      </p:sp>
      <p:sp>
        <p:nvSpPr>
          <p:cNvPr id="2" name="Footer Placeholder 1">
            <a:extLst>
              <a:ext uri="{FF2B5EF4-FFF2-40B4-BE49-F238E27FC236}">
                <a16:creationId xmlns:a16="http://schemas.microsoft.com/office/drawing/2014/main" id="{62BAF51D-ACAA-2F43-B99B-0D1F8EB9962E}"/>
              </a:ext>
            </a:extLst>
          </p:cNvPr>
          <p:cNvSpPr>
            <a:spLocks noGrp="1"/>
          </p:cNvSpPr>
          <p:nvPr>
            <p:ph type="ftr" sz="quarter" idx="4"/>
          </p:nvPr>
        </p:nvSpPr>
        <p:spPr/>
        <p:txBody>
          <a:bodyPr/>
          <a:lstStyle/>
          <a:p>
            <a:pPr>
              <a:defRPr/>
            </a:pPr>
            <a:r>
              <a:rPr lang="en-US"/>
              <a:t>https://cartilha.cert.br/</a:t>
            </a:r>
          </a:p>
        </p:txBody>
      </p:sp>
      <p:sp>
        <p:nvSpPr>
          <p:cNvPr id="3" name="Header Placeholder 2">
            <a:extLst>
              <a:ext uri="{FF2B5EF4-FFF2-40B4-BE49-F238E27FC236}">
                <a16:creationId xmlns:a16="http://schemas.microsoft.com/office/drawing/2014/main" id="{0E7A316F-096E-A543-99D5-4B3AA08486CD}"/>
              </a:ext>
            </a:extLst>
          </p:cNvPr>
          <p:cNvSpPr>
            <a:spLocks noGrp="1"/>
          </p:cNvSpPr>
          <p:nvPr>
            <p:ph type="hdr" sz="quarter"/>
          </p:nvPr>
        </p:nvSpPr>
        <p:spPr/>
        <p:txBody>
          <a:bodyPr/>
          <a:lstStyle/>
          <a:p>
            <a:r>
              <a:rPr lang="en-US" altLang="pt-BR"/>
              <a:t>Ransomware</a:t>
            </a:r>
            <a:endParaRPr lang="en-US" altLang="pt-B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C854AA17-5DB5-0247-8B53-0862E0A6242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6E5152B2-DC79-924A-8DD6-D5B52B6E0858}"/>
              </a:ext>
            </a:extLst>
          </p:cNvPr>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gn="just">
              <a:buFont typeface="Arial" panose="020B0604020202020204" pitchFamily="34" charset="0"/>
              <a:buChar char="•"/>
            </a:pPr>
            <a:r>
              <a:rPr lang="pt-BR" altLang="en-BR" dirty="0">
                <a:ea typeface="ＭＳ Ｐゴシック" panose="020B0600070205080204" pitchFamily="34" charset="-128"/>
              </a:rPr>
              <a:t>Mantenha </a:t>
            </a:r>
            <a:r>
              <a:rPr lang="pt-BR" altLang="en-BR" i="1" dirty="0">
                <a:ea typeface="ＭＳ Ｐゴシック" panose="020B0600070205080204" pitchFamily="34" charset="-128"/>
              </a:rPr>
              <a:t>backups</a:t>
            </a:r>
            <a:r>
              <a:rPr lang="pt-BR" altLang="en-BR" dirty="0">
                <a:ea typeface="ＭＳ Ｐゴシック" panose="020B0600070205080204" pitchFamily="34" charset="-128"/>
              </a:rPr>
              <a:t> em locais seguros, bem condicionados e com acesso restrito;</a:t>
            </a:r>
          </a:p>
          <a:p>
            <a:pPr marL="171450" indent="-171450" algn="just">
              <a:buFont typeface="Arial" panose="020B0604020202020204" pitchFamily="34" charset="0"/>
              <a:buChar char="•"/>
            </a:pPr>
            <a:r>
              <a:rPr lang="pt-BR" altLang="en-BR" dirty="0">
                <a:ea typeface="ＭＳ Ｐゴシック" panose="020B0600070205080204" pitchFamily="34" charset="-128"/>
              </a:rPr>
              <a:t>além dos </a:t>
            </a:r>
            <a:r>
              <a:rPr lang="pt-BR" altLang="en-BR" i="1" dirty="0">
                <a:ea typeface="ＭＳ Ｐゴシック" panose="020B0600070205080204" pitchFamily="34" charset="-128"/>
              </a:rPr>
              <a:t>backups</a:t>
            </a:r>
            <a:r>
              <a:rPr lang="pt-BR" altLang="en-BR" dirty="0">
                <a:ea typeface="ＭＳ Ｐゴシック" panose="020B0600070205080204" pitchFamily="34" charset="-128"/>
              </a:rPr>
              <a:t> periódicos, sempre faça </a:t>
            </a:r>
            <a:r>
              <a:rPr lang="pt-BR" altLang="en-BR" i="1" dirty="0">
                <a:ea typeface="ＭＳ Ｐゴシック" panose="020B0600070205080204" pitchFamily="34" charset="-128"/>
              </a:rPr>
              <a:t>backups</a:t>
            </a:r>
            <a:r>
              <a:rPr lang="pt-BR" altLang="en-BR" dirty="0">
                <a:ea typeface="ＭＳ Ｐゴシック" panose="020B0600070205080204" pitchFamily="34" charset="-128"/>
              </a:rPr>
              <a:t> antes de efetuar grandes alterações no sistema e de enviar o equipamento para manutenção;</a:t>
            </a:r>
          </a:p>
          <a:p>
            <a:pPr marL="171450" indent="-171450" algn="just">
              <a:buFont typeface="Arial" panose="020B0604020202020204" pitchFamily="34" charset="0"/>
              <a:buChar char="•"/>
            </a:pPr>
            <a:r>
              <a:rPr lang="pt-BR" altLang="en-BR" dirty="0">
                <a:ea typeface="ＭＳ Ｐゴシック" panose="020B0600070205080204" pitchFamily="34" charset="-128"/>
              </a:rPr>
              <a:t>armazene dados sensíveis em formato criptografado;</a:t>
            </a:r>
          </a:p>
          <a:p>
            <a:pPr marL="171450" indent="-171450" algn="just">
              <a:buFont typeface="Arial" panose="020B0604020202020204" pitchFamily="34" charset="0"/>
              <a:buChar char="•"/>
            </a:pPr>
            <a:r>
              <a:rPr lang="pt-BR" altLang="en-BR" dirty="0">
                <a:ea typeface="ＭＳ Ｐゴシック" panose="020B0600070205080204" pitchFamily="34" charset="-128"/>
              </a:rPr>
              <a:t>cuidado com mídias obsoletas;</a:t>
            </a:r>
          </a:p>
          <a:p>
            <a:pPr marL="171450" indent="-171450" algn="just">
              <a:buFont typeface="Arial" panose="020B0604020202020204" pitchFamily="34" charset="0"/>
              <a:buChar char="•"/>
            </a:pPr>
            <a:r>
              <a:rPr lang="pt-BR" altLang="en-BR" dirty="0">
                <a:ea typeface="ＭＳ Ｐゴシック" panose="020B0600070205080204" pitchFamily="34" charset="-128"/>
              </a:rPr>
              <a:t>assegure-se de conseguir recuperar seus </a:t>
            </a:r>
            <a:r>
              <a:rPr lang="pt-BR" altLang="en-BR" i="1" dirty="0">
                <a:ea typeface="ＭＳ Ｐゴシック" panose="020B0600070205080204" pitchFamily="34" charset="-128"/>
              </a:rPr>
              <a:t>backups</a:t>
            </a:r>
            <a:r>
              <a:rPr lang="pt-BR" altLang="en-BR" dirty="0">
                <a:ea typeface="ＭＳ Ｐゴシック" panose="020B0600070205080204" pitchFamily="34" charset="-128"/>
              </a:rPr>
              <a:t>;</a:t>
            </a:r>
          </a:p>
          <a:p>
            <a:pPr marL="171450" indent="-171450" algn="just">
              <a:buFont typeface="Arial" panose="020B0604020202020204" pitchFamily="34" charset="0"/>
              <a:buChar char="•"/>
            </a:pPr>
            <a:r>
              <a:rPr lang="pt-BR" altLang="en-BR" dirty="0">
                <a:ea typeface="ＭＳ Ｐゴシック" panose="020B0600070205080204" pitchFamily="34" charset="-128"/>
              </a:rPr>
              <a:t>mantenha seus </a:t>
            </a:r>
            <a:r>
              <a:rPr lang="pt-BR" altLang="en-BR" i="1" dirty="0">
                <a:ea typeface="ＭＳ Ｐゴシック" panose="020B0600070205080204" pitchFamily="34" charset="-128"/>
              </a:rPr>
              <a:t>backups</a:t>
            </a:r>
            <a:r>
              <a:rPr lang="pt-BR" altLang="en-BR" dirty="0">
                <a:ea typeface="ＭＳ Ｐゴシック" panose="020B0600070205080204" pitchFamily="34" charset="-128"/>
              </a:rPr>
              <a:t> organizados e identificados;</a:t>
            </a:r>
          </a:p>
          <a:p>
            <a:pPr marL="171450" indent="-171450" algn="just">
              <a:buFont typeface="Arial" panose="020B0604020202020204" pitchFamily="34" charset="0"/>
              <a:buChar char="•"/>
            </a:pPr>
            <a:r>
              <a:rPr lang="pt-BR" altLang="en-BR" dirty="0">
                <a:ea typeface="ＭＳ Ｐゴシック" panose="020B0600070205080204" pitchFamily="34" charset="-128"/>
              </a:rPr>
              <a:t>copie dados que você considere importantes e evite aqueles que podem ser obtidos de fontes externas confiáveis, como os referentes ao sistema operacional ou aos programas instalados.</a:t>
            </a:r>
          </a:p>
          <a:p>
            <a:pPr algn="just"/>
            <a:endParaRPr lang="pt-BR" altLang="en-BR" b="1" dirty="0">
              <a:ea typeface="ＭＳ Ｐゴシック" panose="020B0600070205080204" pitchFamily="34" charset="-128"/>
            </a:endParaRPr>
          </a:p>
        </p:txBody>
      </p:sp>
      <p:sp>
        <p:nvSpPr>
          <p:cNvPr id="35843" name="Slide Number Placeholder 3">
            <a:extLst>
              <a:ext uri="{FF2B5EF4-FFF2-40B4-BE49-F238E27FC236}">
                <a16:creationId xmlns:a16="http://schemas.microsoft.com/office/drawing/2014/main" id="{E802F61B-ECD6-284F-9D37-7C65AEB575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CA94EF1-A0BC-ED4F-A29E-0B764F6532B8}" type="slidenum">
              <a:rPr lang="en-US" altLang="en-BR" sz="1200"/>
              <a:pPr eaLnBrk="1" hangingPunct="1"/>
              <a:t>11</a:t>
            </a:fld>
            <a:endParaRPr lang="en-US" altLang="en-BR" sz="1200"/>
          </a:p>
        </p:txBody>
      </p:sp>
      <p:sp>
        <p:nvSpPr>
          <p:cNvPr id="2" name="Footer Placeholder 1">
            <a:extLst>
              <a:ext uri="{FF2B5EF4-FFF2-40B4-BE49-F238E27FC236}">
                <a16:creationId xmlns:a16="http://schemas.microsoft.com/office/drawing/2014/main" id="{CCB0048C-0C78-7946-93F5-78F9A7A050F5}"/>
              </a:ext>
            </a:extLst>
          </p:cNvPr>
          <p:cNvSpPr>
            <a:spLocks noGrp="1"/>
          </p:cNvSpPr>
          <p:nvPr>
            <p:ph type="ftr" sz="quarter" idx="4"/>
          </p:nvPr>
        </p:nvSpPr>
        <p:spPr/>
        <p:txBody>
          <a:bodyPr/>
          <a:lstStyle/>
          <a:p>
            <a:pPr>
              <a:defRPr/>
            </a:pPr>
            <a:r>
              <a:rPr lang="en-US"/>
              <a:t>https://cartilha.cert.br/</a:t>
            </a:r>
          </a:p>
        </p:txBody>
      </p:sp>
      <p:sp>
        <p:nvSpPr>
          <p:cNvPr id="3" name="Header Placeholder 2">
            <a:extLst>
              <a:ext uri="{FF2B5EF4-FFF2-40B4-BE49-F238E27FC236}">
                <a16:creationId xmlns:a16="http://schemas.microsoft.com/office/drawing/2014/main" id="{30FBEC57-E8B5-D544-9C1C-5D8D07008F51}"/>
              </a:ext>
            </a:extLst>
          </p:cNvPr>
          <p:cNvSpPr>
            <a:spLocks noGrp="1"/>
          </p:cNvSpPr>
          <p:nvPr>
            <p:ph type="hdr" sz="quarter"/>
          </p:nvPr>
        </p:nvSpPr>
        <p:spPr/>
        <p:txBody>
          <a:bodyPr/>
          <a:lstStyle/>
          <a:p>
            <a:r>
              <a:rPr lang="en-US" altLang="pt-BR"/>
              <a:t>Ransomware</a:t>
            </a:r>
            <a:endParaRPr lang="en-US" altLang="pt-B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582FE95D-1B8F-4643-BFEF-CB9C71902B2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2C663470-4E68-EC46-90B4-7B83A0265C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n-US" altLang="en-BR">
              <a:ea typeface="ＭＳ Ｐゴシック" panose="020B0600070205080204" pitchFamily="34" charset="-128"/>
            </a:endParaRPr>
          </a:p>
        </p:txBody>
      </p:sp>
      <p:sp>
        <p:nvSpPr>
          <p:cNvPr id="37891" name="Slide Number Placeholder 3">
            <a:extLst>
              <a:ext uri="{FF2B5EF4-FFF2-40B4-BE49-F238E27FC236}">
                <a16:creationId xmlns:a16="http://schemas.microsoft.com/office/drawing/2014/main" id="{6DF7DE46-00F2-6149-8BE8-AB6CC5BB6E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269436B-AF37-A546-B905-FB1E93437095}" type="slidenum">
              <a:rPr lang="en-US" altLang="en-BR" sz="1200"/>
              <a:pPr eaLnBrk="1" hangingPunct="1"/>
              <a:t>12</a:t>
            </a:fld>
            <a:endParaRPr lang="en-US" altLang="en-BR" sz="1200"/>
          </a:p>
        </p:txBody>
      </p:sp>
      <p:sp>
        <p:nvSpPr>
          <p:cNvPr id="2" name="Footer Placeholder 1">
            <a:extLst>
              <a:ext uri="{FF2B5EF4-FFF2-40B4-BE49-F238E27FC236}">
                <a16:creationId xmlns:a16="http://schemas.microsoft.com/office/drawing/2014/main" id="{CD6DF7F1-9410-DD47-987F-3A2085C8B897}"/>
              </a:ext>
            </a:extLst>
          </p:cNvPr>
          <p:cNvSpPr>
            <a:spLocks noGrp="1"/>
          </p:cNvSpPr>
          <p:nvPr>
            <p:ph type="ftr" sz="quarter" idx="4"/>
          </p:nvPr>
        </p:nvSpPr>
        <p:spPr/>
        <p:txBody>
          <a:bodyPr/>
          <a:lstStyle/>
          <a:p>
            <a:pPr>
              <a:defRPr/>
            </a:pPr>
            <a:r>
              <a:rPr lang="en-US"/>
              <a:t>https://cartilha.cert.br/</a:t>
            </a:r>
          </a:p>
        </p:txBody>
      </p:sp>
      <p:sp>
        <p:nvSpPr>
          <p:cNvPr id="3" name="Header Placeholder 2">
            <a:extLst>
              <a:ext uri="{FF2B5EF4-FFF2-40B4-BE49-F238E27FC236}">
                <a16:creationId xmlns:a16="http://schemas.microsoft.com/office/drawing/2014/main" id="{03BCE942-C787-4144-952A-C522BAA9DFC2}"/>
              </a:ext>
            </a:extLst>
          </p:cNvPr>
          <p:cNvSpPr>
            <a:spLocks noGrp="1"/>
          </p:cNvSpPr>
          <p:nvPr>
            <p:ph type="hdr" sz="quarter"/>
          </p:nvPr>
        </p:nvSpPr>
        <p:spPr/>
        <p:txBody>
          <a:bodyPr/>
          <a:lstStyle/>
          <a:p>
            <a:r>
              <a:rPr lang="en-US" altLang="pt-BR"/>
              <a:t>Ransomware</a:t>
            </a:r>
            <a:endParaRPr lang="en-US" altLang="pt-B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6E5AA231-023A-3242-81AD-2E564C388DD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F8E8593E-6C3B-1846-B3C7-CAF43B5473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n-US" altLang="en-BR">
              <a:ea typeface="ＭＳ Ｐゴシック" panose="020B0600070205080204" pitchFamily="34" charset="-128"/>
            </a:endParaRPr>
          </a:p>
        </p:txBody>
      </p:sp>
      <p:sp>
        <p:nvSpPr>
          <p:cNvPr id="39939" name="Slide Number Placeholder 3">
            <a:extLst>
              <a:ext uri="{FF2B5EF4-FFF2-40B4-BE49-F238E27FC236}">
                <a16:creationId xmlns:a16="http://schemas.microsoft.com/office/drawing/2014/main" id="{DD752FB9-5D3C-6944-B56E-DE5049D60B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BC38320-7199-714D-9386-E67A9DEB268C}" type="slidenum">
              <a:rPr lang="en-US" altLang="en-BR" sz="1200"/>
              <a:pPr eaLnBrk="1" hangingPunct="1"/>
              <a:t>13</a:t>
            </a:fld>
            <a:endParaRPr lang="en-US" altLang="en-BR" sz="1200"/>
          </a:p>
        </p:txBody>
      </p:sp>
      <p:sp>
        <p:nvSpPr>
          <p:cNvPr id="2" name="Footer Placeholder 1">
            <a:extLst>
              <a:ext uri="{FF2B5EF4-FFF2-40B4-BE49-F238E27FC236}">
                <a16:creationId xmlns:a16="http://schemas.microsoft.com/office/drawing/2014/main" id="{CC40B42B-707E-E244-B3D4-8142B380BEEC}"/>
              </a:ext>
            </a:extLst>
          </p:cNvPr>
          <p:cNvSpPr>
            <a:spLocks noGrp="1"/>
          </p:cNvSpPr>
          <p:nvPr>
            <p:ph type="ftr" sz="quarter" idx="4"/>
          </p:nvPr>
        </p:nvSpPr>
        <p:spPr/>
        <p:txBody>
          <a:bodyPr/>
          <a:lstStyle/>
          <a:p>
            <a:pPr>
              <a:defRPr/>
            </a:pPr>
            <a:r>
              <a:rPr lang="en-US"/>
              <a:t>https://cartilha.cert.br/</a:t>
            </a:r>
          </a:p>
        </p:txBody>
      </p:sp>
      <p:sp>
        <p:nvSpPr>
          <p:cNvPr id="3" name="Header Placeholder 2">
            <a:extLst>
              <a:ext uri="{FF2B5EF4-FFF2-40B4-BE49-F238E27FC236}">
                <a16:creationId xmlns:a16="http://schemas.microsoft.com/office/drawing/2014/main" id="{2FBF7D86-8BC1-E842-BB79-3C83D571A1B9}"/>
              </a:ext>
            </a:extLst>
          </p:cNvPr>
          <p:cNvSpPr>
            <a:spLocks noGrp="1"/>
          </p:cNvSpPr>
          <p:nvPr>
            <p:ph type="hdr" sz="quarter"/>
          </p:nvPr>
        </p:nvSpPr>
        <p:spPr/>
        <p:txBody>
          <a:bodyPr/>
          <a:lstStyle/>
          <a:p>
            <a:r>
              <a:rPr lang="en-US" altLang="pt-BR"/>
              <a:t>Ransomware</a:t>
            </a:r>
            <a:endParaRPr lang="en-US" altLang="pt-B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74E47F49-B3D8-4A44-8652-03E8137A7F92}"/>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6CB52D88-BC32-7746-8E33-216EB553DE5E}"/>
              </a:ext>
            </a:extLst>
          </p:cNvPr>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en-BR" dirty="0">
                <a:ea typeface="ＭＳ Ｐゴシック" panose="020B0600070205080204" pitchFamily="34" charset="-128"/>
              </a:rPr>
              <a:t>Fabricantes de programas (</a:t>
            </a:r>
            <a:r>
              <a:rPr lang="pt-BR" altLang="en-BR" i="1" dirty="0">
                <a:ea typeface="ＭＳ Ｐゴシック" panose="020B0600070205080204" pitchFamily="34" charset="-128"/>
              </a:rPr>
              <a:t>software</a:t>
            </a:r>
            <a:r>
              <a:rPr lang="pt-BR" altLang="en-BR" dirty="0">
                <a:ea typeface="ＭＳ Ｐゴシック" panose="020B0600070205080204" pitchFamily="34" charset="-128"/>
              </a:rPr>
              <a:t>) costumam lançar novas versões quando há recursos a serem adicionados e vulnerabilidades a serem corrigidas. Sempre que uma nova versão for lançada, ela deve ser prontamente instalada, pois isto pode ajudar a proteger seu equipamento da ação de atacantes e códigos maliciosos. Além disto, alguns fabricantes deixam de dar suporte e de desenvolver atualizações para versões antigas, o que significa que vulnerabilidades que possam vir a ser descobertas não serão corrigidas.</a:t>
            </a:r>
          </a:p>
          <a:p>
            <a:pPr marL="171450" indent="-171450" algn="just">
              <a:buFont typeface="Arial" panose="020B0604020202020204" pitchFamily="34" charset="0"/>
              <a:buChar char="•"/>
            </a:pPr>
            <a:r>
              <a:rPr lang="pt-BR" altLang="en-BR" dirty="0">
                <a:ea typeface="ＭＳ Ｐゴシック" panose="020B0600070205080204" pitchFamily="34" charset="-128"/>
              </a:rPr>
              <a:t>Remova programas que você não utiliza mais. Programas não usados tendem a ser esquecidos e a ficar com versões antigas (e potencialmente vulneráveis);</a:t>
            </a:r>
          </a:p>
          <a:p>
            <a:pPr marL="171450" indent="-171450" algn="just">
              <a:buFont typeface="Arial" panose="020B0604020202020204" pitchFamily="34" charset="0"/>
              <a:buChar char="•"/>
            </a:pPr>
            <a:r>
              <a:rPr lang="pt-BR" altLang="en-BR" dirty="0">
                <a:ea typeface="ＭＳ Ｐゴシック" panose="020B0600070205080204" pitchFamily="34" charset="-128"/>
              </a:rPr>
              <a:t>remova as versões antigas. Existem programas que permitem que duas ou mais versões estejam instaladas ao mesmo tempo. Nestes casos, você deve manter apenas a versão mais recente e remover as mais antigas;</a:t>
            </a:r>
          </a:p>
          <a:p>
            <a:pPr marL="171450" indent="-171450" algn="just">
              <a:buFont typeface="Arial" panose="020B0604020202020204" pitchFamily="34" charset="0"/>
              <a:buChar char="•"/>
            </a:pPr>
            <a:r>
              <a:rPr lang="pt-BR" altLang="en-BR" dirty="0">
                <a:ea typeface="ＭＳ Ｐゴシック" panose="020B0600070205080204" pitchFamily="34" charset="-128"/>
              </a:rPr>
              <a:t>tenha o hábito de verificar a existência de novas versões, por meio de opções disponibilizadas pelos próprios programas ou acessando diretamente os </a:t>
            </a:r>
            <a:r>
              <a:rPr lang="pt-BR" altLang="en-BR" i="1" dirty="0">
                <a:ea typeface="ＭＳ Ｐゴシック" panose="020B0600070205080204" pitchFamily="34" charset="-128"/>
              </a:rPr>
              <a:t>sites</a:t>
            </a:r>
            <a:r>
              <a:rPr lang="pt-BR" altLang="en-BR" dirty="0">
                <a:ea typeface="ＭＳ Ｐゴシック" panose="020B0600070205080204" pitchFamily="34" charset="-128"/>
              </a:rPr>
              <a:t> dos fabricantes.</a:t>
            </a:r>
          </a:p>
          <a:p>
            <a:pPr algn="just"/>
            <a:endParaRPr lang="pt-BR" altLang="en-BR" dirty="0">
              <a:ea typeface="ＭＳ Ｐゴシック" panose="020B0600070205080204" pitchFamily="34" charset="-128"/>
            </a:endParaRPr>
          </a:p>
        </p:txBody>
      </p:sp>
      <p:sp>
        <p:nvSpPr>
          <p:cNvPr id="41987" name="Slide Number Placeholder 3">
            <a:extLst>
              <a:ext uri="{FF2B5EF4-FFF2-40B4-BE49-F238E27FC236}">
                <a16:creationId xmlns:a16="http://schemas.microsoft.com/office/drawing/2014/main" id="{65907B59-3B64-8C46-8614-A495FB908F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B9A9803-655E-BB4A-B180-A36A6E123B11}" type="slidenum">
              <a:rPr lang="en-US" altLang="en-BR" sz="1200"/>
              <a:pPr eaLnBrk="1" hangingPunct="1"/>
              <a:t>14</a:t>
            </a:fld>
            <a:endParaRPr lang="en-US" altLang="en-BR" sz="1200"/>
          </a:p>
        </p:txBody>
      </p:sp>
      <p:sp>
        <p:nvSpPr>
          <p:cNvPr id="2" name="Footer Placeholder 1">
            <a:extLst>
              <a:ext uri="{FF2B5EF4-FFF2-40B4-BE49-F238E27FC236}">
                <a16:creationId xmlns:a16="http://schemas.microsoft.com/office/drawing/2014/main" id="{2FEDB9A6-8293-184D-9B43-97A3745FF513}"/>
              </a:ext>
            </a:extLst>
          </p:cNvPr>
          <p:cNvSpPr>
            <a:spLocks noGrp="1"/>
          </p:cNvSpPr>
          <p:nvPr>
            <p:ph type="ftr" sz="quarter" idx="4"/>
          </p:nvPr>
        </p:nvSpPr>
        <p:spPr/>
        <p:txBody>
          <a:bodyPr/>
          <a:lstStyle/>
          <a:p>
            <a:pPr>
              <a:defRPr/>
            </a:pPr>
            <a:r>
              <a:rPr lang="en-US"/>
              <a:t>https://cartilha.cert.br/</a:t>
            </a:r>
          </a:p>
        </p:txBody>
      </p:sp>
      <p:sp>
        <p:nvSpPr>
          <p:cNvPr id="3" name="Header Placeholder 2">
            <a:extLst>
              <a:ext uri="{FF2B5EF4-FFF2-40B4-BE49-F238E27FC236}">
                <a16:creationId xmlns:a16="http://schemas.microsoft.com/office/drawing/2014/main" id="{8B9C2531-E59F-CC4C-9537-16F22D853BB4}"/>
              </a:ext>
            </a:extLst>
          </p:cNvPr>
          <p:cNvSpPr>
            <a:spLocks noGrp="1"/>
          </p:cNvSpPr>
          <p:nvPr>
            <p:ph type="hdr" sz="quarter"/>
          </p:nvPr>
        </p:nvSpPr>
        <p:spPr/>
        <p:txBody>
          <a:bodyPr/>
          <a:lstStyle/>
          <a:p>
            <a:r>
              <a:rPr lang="en-US" altLang="pt-BR"/>
              <a:t>Ransomware</a:t>
            </a:r>
            <a:endParaRPr lang="en-US" altLang="pt-B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6A4F3466-FE0C-9144-BB30-93E389E7B89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CCB88E9F-2DBB-E846-9337-529DAA78D2B6}"/>
              </a:ext>
            </a:extLst>
          </p:cNvPr>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en-BR" dirty="0">
                <a:ea typeface="ＭＳ Ｐゴシック" panose="020B0600070205080204" pitchFamily="34" charset="-128"/>
              </a:rPr>
              <a:t>Ferramentas </a:t>
            </a:r>
            <a:r>
              <a:rPr lang="pt-BR" altLang="en-BR" i="1" dirty="0">
                <a:ea typeface="ＭＳ Ｐゴシック" panose="020B0600070205080204" pitchFamily="34" charset="-128"/>
              </a:rPr>
              <a:t>antimalware (</a:t>
            </a:r>
            <a:r>
              <a:rPr lang="pt-BR" altLang="en-BR" dirty="0">
                <a:ea typeface="ＭＳ Ｐゴシック" panose="020B0600070205080204" pitchFamily="34" charset="-128"/>
              </a:rPr>
              <a:t>antivírus, </a:t>
            </a:r>
            <a:r>
              <a:rPr lang="pt-BR" altLang="en-BR" i="1" dirty="0">
                <a:ea typeface="ＭＳ Ｐゴシック" panose="020B0600070205080204" pitchFamily="34" charset="-128"/>
              </a:rPr>
              <a:t>antispyware</a:t>
            </a:r>
            <a:r>
              <a:rPr lang="pt-BR" altLang="en-BR" dirty="0">
                <a:ea typeface="ＭＳ Ｐゴシック" panose="020B0600070205080204" pitchFamily="34" charset="-128"/>
              </a:rPr>
              <a:t>, </a:t>
            </a:r>
            <a:r>
              <a:rPr lang="pt-BR" altLang="en-BR" i="1" dirty="0">
                <a:ea typeface="ＭＳ Ｐゴシック" panose="020B0600070205080204" pitchFamily="34" charset="-128"/>
              </a:rPr>
              <a:t>antirootkit</a:t>
            </a:r>
            <a:r>
              <a:rPr lang="pt-BR" altLang="en-BR" dirty="0">
                <a:ea typeface="ＭＳ Ｐゴシック" panose="020B0600070205080204" pitchFamily="34" charset="-128"/>
              </a:rPr>
              <a:t> e </a:t>
            </a:r>
            <a:r>
              <a:rPr lang="pt-BR" altLang="en-BR" i="1" dirty="0">
                <a:ea typeface="ＭＳ Ｐゴシック" panose="020B0600070205080204" pitchFamily="34" charset="-128"/>
              </a:rPr>
              <a:t>antitrojan)</a:t>
            </a:r>
            <a:r>
              <a:rPr lang="pt-BR" altLang="en-BR" dirty="0">
                <a:ea typeface="ＭＳ Ｐゴシック" panose="020B0600070205080204" pitchFamily="34" charset="-128"/>
              </a:rPr>
              <a:t> são aquelas que procuram detectar e, então, anular ou remover os códigos maliciosos de um equipamento. Entre as diferentes ferramentas existentes, a que engloba a maior quantidade de funcionalidades é o antivírus. </a:t>
            </a:r>
          </a:p>
          <a:p>
            <a:pPr algn="just"/>
            <a:r>
              <a:rPr lang="pt-BR" altLang="en-BR" dirty="0">
                <a:ea typeface="ＭＳ Ｐゴシック" panose="020B0600070205080204" pitchFamily="34" charset="-128"/>
              </a:rPr>
              <a:t>Configure seu antivírus para verificar todos os formatos de arquivo pois, apesar de inicialmente algumas extensões terem sido mais usadas para a disseminação de códigos maliciosos, atualmente isso já não é mais válido.</a:t>
            </a:r>
          </a:p>
        </p:txBody>
      </p:sp>
      <p:sp>
        <p:nvSpPr>
          <p:cNvPr id="44035" name="Slide Number Placeholder 3">
            <a:extLst>
              <a:ext uri="{FF2B5EF4-FFF2-40B4-BE49-F238E27FC236}">
                <a16:creationId xmlns:a16="http://schemas.microsoft.com/office/drawing/2014/main" id="{48CB35F4-4EE6-394A-A01F-6BB400CDAE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84168F9-E7E2-AC4D-8DBE-EFA31D9C2DEA}" type="slidenum">
              <a:rPr lang="en-US" altLang="en-BR" sz="1200"/>
              <a:pPr eaLnBrk="1" hangingPunct="1"/>
              <a:t>15</a:t>
            </a:fld>
            <a:endParaRPr lang="en-US" altLang="en-BR" sz="1200"/>
          </a:p>
        </p:txBody>
      </p:sp>
      <p:sp>
        <p:nvSpPr>
          <p:cNvPr id="2" name="Footer Placeholder 1">
            <a:extLst>
              <a:ext uri="{FF2B5EF4-FFF2-40B4-BE49-F238E27FC236}">
                <a16:creationId xmlns:a16="http://schemas.microsoft.com/office/drawing/2014/main" id="{00A42B53-2257-464C-98CA-3817FE9C8FFD}"/>
              </a:ext>
            </a:extLst>
          </p:cNvPr>
          <p:cNvSpPr>
            <a:spLocks noGrp="1"/>
          </p:cNvSpPr>
          <p:nvPr>
            <p:ph type="ftr" sz="quarter" idx="4"/>
          </p:nvPr>
        </p:nvSpPr>
        <p:spPr/>
        <p:txBody>
          <a:bodyPr/>
          <a:lstStyle/>
          <a:p>
            <a:pPr>
              <a:defRPr/>
            </a:pPr>
            <a:r>
              <a:rPr lang="en-US"/>
              <a:t>https://cartilha.cert.br/</a:t>
            </a:r>
          </a:p>
        </p:txBody>
      </p:sp>
      <p:sp>
        <p:nvSpPr>
          <p:cNvPr id="3" name="Header Placeholder 2">
            <a:extLst>
              <a:ext uri="{FF2B5EF4-FFF2-40B4-BE49-F238E27FC236}">
                <a16:creationId xmlns:a16="http://schemas.microsoft.com/office/drawing/2014/main" id="{CAEEE397-D10A-CD46-B21A-93B6F547D408}"/>
              </a:ext>
            </a:extLst>
          </p:cNvPr>
          <p:cNvSpPr>
            <a:spLocks noGrp="1"/>
          </p:cNvSpPr>
          <p:nvPr>
            <p:ph type="hdr" sz="quarter"/>
          </p:nvPr>
        </p:nvSpPr>
        <p:spPr/>
        <p:txBody>
          <a:bodyPr/>
          <a:lstStyle/>
          <a:p>
            <a:r>
              <a:rPr lang="en-US" altLang="pt-BR"/>
              <a:t>Ransomware</a:t>
            </a:r>
            <a:endParaRPr lang="en-US" altLang="pt-B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B8DBFCA6-9053-194F-AD2E-0BEF7BFF1C9A}"/>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a:extLst>
              <a:ext uri="{FF2B5EF4-FFF2-40B4-BE49-F238E27FC236}">
                <a16:creationId xmlns:a16="http://schemas.microsoft.com/office/drawing/2014/main" id="{E99FD9EE-A02C-9D44-9627-046BBED4952C}"/>
              </a:ext>
            </a:extLst>
          </p:cNvPr>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en-BR" i="1" dirty="0">
                <a:ea typeface="ＭＳ Ｐゴシック" panose="020B0600070205080204" pitchFamily="34" charset="-128"/>
              </a:rPr>
              <a:t>Firewall</a:t>
            </a:r>
            <a:r>
              <a:rPr lang="pt-BR" altLang="en-BR" dirty="0">
                <a:ea typeface="ＭＳ Ｐゴシック" panose="020B0600070205080204" pitchFamily="34" charset="-128"/>
              </a:rPr>
              <a:t> pessoal é um tipo específico de </a:t>
            </a:r>
            <a:r>
              <a:rPr lang="pt-BR" altLang="en-BR" i="1" dirty="0">
                <a:ea typeface="ＭＳ Ｐゴシック" panose="020B0600070205080204" pitchFamily="34" charset="-128"/>
              </a:rPr>
              <a:t>firewall</a:t>
            </a:r>
            <a:r>
              <a:rPr lang="pt-BR" altLang="en-BR" dirty="0">
                <a:ea typeface="ＭＳ Ｐゴシック" panose="020B0600070205080204" pitchFamily="34" charset="-128"/>
              </a:rPr>
              <a:t> que é utilizado para proteger um equipamento contra acessos não autorizados vindos da Internet. Os programas antivírus, apesar da grande quantidade de funcionalidades, não são capazes de impedir que um atacante tente explorar, via rede, alguma vulnerabilidade existente em seu equipamento e nem de evitar o acesso não autorizado. Devido a isto, além da instalação do antivírus, é necessário que você utilize um </a:t>
            </a:r>
            <a:r>
              <a:rPr lang="pt-BR" altLang="en-BR" i="1" dirty="0">
                <a:ea typeface="ＭＳ Ｐゴシック" panose="020B0600070205080204" pitchFamily="34" charset="-128"/>
              </a:rPr>
              <a:t>firewall</a:t>
            </a:r>
            <a:r>
              <a:rPr lang="pt-BR" altLang="en-BR" dirty="0">
                <a:ea typeface="ＭＳ Ｐゴシック" panose="020B0600070205080204" pitchFamily="34" charset="-128"/>
              </a:rPr>
              <a:t> pessoal.</a:t>
            </a:r>
          </a:p>
          <a:p>
            <a:pPr algn="just"/>
            <a:r>
              <a:rPr lang="pt-BR" altLang="en-BR" dirty="0">
                <a:ea typeface="ＭＳ Ｐゴシック" panose="020B0600070205080204" pitchFamily="34" charset="-128"/>
              </a:rPr>
              <a:t>Verifique periodicamente os </a:t>
            </a:r>
            <a:r>
              <a:rPr lang="pt-BR" altLang="en-BR" i="1" dirty="0">
                <a:ea typeface="ＭＳ Ｐゴシック" panose="020B0600070205080204" pitchFamily="34" charset="-128"/>
              </a:rPr>
              <a:t>logs</a:t>
            </a:r>
            <a:r>
              <a:rPr lang="pt-BR" altLang="en-BR" dirty="0">
                <a:ea typeface="ＭＳ Ｐゴシック" panose="020B0600070205080204" pitchFamily="34" charset="-128"/>
              </a:rPr>
              <a:t> gerados pelo seu </a:t>
            </a:r>
            <a:r>
              <a:rPr lang="pt-BR" altLang="en-BR" i="1" dirty="0">
                <a:ea typeface="ＭＳ Ｐゴシック" panose="020B0600070205080204" pitchFamily="34" charset="-128"/>
              </a:rPr>
              <a:t>firewall</a:t>
            </a:r>
            <a:r>
              <a:rPr lang="pt-BR" altLang="en-BR" dirty="0">
                <a:ea typeface="ＭＳ Ｐゴシック" panose="020B0600070205080204" pitchFamily="34" charset="-128"/>
              </a:rPr>
              <a:t> pessoal, sistema operacional e antivírus (observe se há registros que possam indicar algum problema de segurança). </a:t>
            </a:r>
          </a:p>
          <a:p>
            <a:pPr algn="just"/>
            <a:endParaRPr lang="pt-BR" altLang="en-BR" dirty="0">
              <a:ea typeface="ＭＳ Ｐゴシック" panose="020B0600070205080204" pitchFamily="34" charset="-128"/>
            </a:endParaRPr>
          </a:p>
          <a:p>
            <a:pPr algn="just"/>
            <a:endParaRPr lang="pt-BR" altLang="en-BR" dirty="0">
              <a:ea typeface="ＭＳ Ｐゴシック" panose="020B0600070205080204" pitchFamily="34" charset="-128"/>
            </a:endParaRPr>
          </a:p>
        </p:txBody>
      </p:sp>
      <p:sp>
        <p:nvSpPr>
          <p:cNvPr id="46083" name="Slide Number Placeholder 3">
            <a:extLst>
              <a:ext uri="{FF2B5EF4-FFF2-40B4-BE49-F238E27FC236}">
                <a16:creationId xmlns:a16="http://schemas.microsoft.com/office/drawing/2014/main" id="{5E130229-D574-9048-A607-B37410635F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A7E386B-DE23-FB4B-AD39-A2CF345F01E4}" type="slidenum">
              <a:rPr lang="en-US" altLang="en-BR" sz="1200"/>
              <a:pPr eaLnBrk="1" hangingPunct="1"/>
              <a:t>16</a:t>
            </a:fld>
            <a:endParaRPr lang="en-US" altLang="en-BR" sz="1200"/>
          </a:p>
        </p:txBody>
      </p:sp>
      <p:sp>
        <p:nvSpPr>
          <p:cNvPr id="2" name="Footer Placeholder 1">
            <a:extLst>
              <a:ext uri="{FF2B5EF4-FFF2-40B4-BE49-F238E27FC236}">
                <a16:creationId xmlns:a16="http://schemas.microsoft.com/office/drawing/2014/main" id="{1FAB4FB9-6327-354A-8347-7AA6CEEA0E2E}"/>
              </a:ext>
            </a:extLst>
          </p:cNvPr>
          <p:cNvSpPr>
            <a:spLocks noGrp="1"/>
          </p:cNvSpPr>
          <p:nvPr>
            <p:ph type="ftr" sz="quarter" idx="4"/>
          </p:nvPr>
        </p:nvSpPr>
        <p:spPr/>
        <p:txBody>
          <a:bodyPr/>
          <a:lstStyle/>
          <a:p>
            <a:pPr>
              <a:defRPr/>
            </a:pPr>
            <a:r>
              <a:rPr lang="en-US"/>
              <a:t>https://cartilha.cert.br/</a:t>
            </a:r>
          </a:p>
        </p:txBody>
      </p:sp>
      <p:sp>
        <p:nvSpPr>
          <p:cNvPr id="3" name="Header Placeholder 2">
            <a:extLst>
              <a:ext uri="{FF2B5EF4-FFF2-40B4-BE49-F238E27FC236}">
                <a16:creationId xmlns:a16="http://schemas.microsoft.com/office/drawing/2014/main" id="{4368EFD9-0242-014B-A599-F5CBB09E19C5}"/>
              </a:ext>
            </a:extLst>
          </p:cNvPr>
          <p:cNvSpPr>
            <a:spLocks noGrp="1"/>
          </p:cNvSpPr>
          <p:nvPr>
            <p:ph type="hdr" sz="quarter"/>
          </p:nvPr>
        </p:nvSpPr>
        <p:spPr/>
        <p:txBody>
          <a:bodyPr/>
          <a:lstStyle/>
          <a:p>
            <a:r>
              <a:rPr lang="en-US" altLang="pt-BR"/>
              <a:t>Ransomware</a:t>
            </a:r>
            <a:endParaRPr lang="en-US" altLang="pt-B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4C55642D-D12D-354A-AF92-E1202371EA9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EB0AED5B-972C-5444-A94F-A6FF800922E7}"/>
              </a:ext>
            </a:extLst>
          </p:cNvPr>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en-BR" i="1" dirty="0">
                <a:ea typeface="ＭＳ Ｐゴシック" panose="020B0600070205080204" pitchFamily="34" charset="-128"/>
              </a:rPr>
              <a:t>Plug-ins</a:t>
            </a:r>
            <a:r>
              <a:rPr lang="pt-BR" altLang="en-BR" dirty="0">
                <a:ea typeface="ＭＳ Ｐゴシック" panose="020B0600070205080204" pitchFamily="34" charset="-128"/>
              </a:rPr>
              <a:t>, complementos e extensões são programas geralmente desenvolvidos por terceiros e que podem prover funcionalidades extras. Costumam ser disponibilizados em repositórios, onde podem ser baixados livremente ou comprados. Alguns repositórios efetuam controle rígido antes de disponibilizá-los, outros utilizam classificações referentes ao tipo de revisão, enquanto outros não efetuam controle. Apesar de grande parte ser confiável, há a chance de existir programas especificamente criados para executar atividades maliciosas ou que, devido a erros de implementação, possam executar ações danosas em seu equipamento.</a:t>
            </a:r>
          </a:p>
          <a:p>
            <a:pPr marL="171450" indent="-171450" algn="just">
              <a:buFont typeface="Arial" panose="020B0604020202020204" pitchFamily="34" charset="0"/>
              <a:buChar char="•"/>
            </a:pPr>
            <a:r>
              <a:rPr lang="pt-BR" altLang="en-BR" dirty="0">
                <a:ea typeface="ＭＳ Ｐゴシック" panose="020B0600070205080204" pitchFamily="34" charset="-128"/>
              </a:rPr>
              <a:t>Assegure-se de ter mecanismos de segurança instalados e atualizados, antes de instalar programas desenvolvidos por terceiros;</a:t>
            </a:r>
          </a:p>
          <a:p>
            <a:pPr marL="171450" indent="-171450" algn="just">
              <a:buFont typeface="Arial" panose="020B0604020202020204" pitchFamily="34" charset="0"/>
              <a:buChar char="•"/>
            </a:pPr>
            <a:r>
              <a:rPr lang="pt-BR" altLang="en-BR" dirty="0">
                <a:ea typeface="ＭＳ Ｐゴシック" panose="020B0600070205080204" pitchFamily="34" charset="-128"/>
              </a:rPr>
              <a:t>mantenha os programas instalados sempre atualizados;</a:t>
            </a:r>
          </a:p>
          <a:p>
            <a:pPr marL="171450" indent="-171450" algn="just">
              <a:buFont typeface="Arial" panose="020B0604020202020204" pitchFamily="34" charset="0"/>
              <a:buChar char="•"/>
            </a:pPr>
            <a:r>
              <a:rPr lang="pt-BR" altLang="en-BR" dirty="0">
                <a:ea typeface="ＭＳ Ｐゴシック" panose="020B0600070205080204" pitchFamily="34" charset="-128"/>
              </a:rPr>
              <a:t>procure obter arquivos apenas de fontes confiáveis;</a:t>
            </a:r>
          </a:p>
          <a:p>
            <a:pPr marL="171450" indent="-171450" algn="just">
              <a:buFont typeface="Arial" panose="020B0604020202020204" pitchFamily="34" charset="0"/>
              <a:buChar char="•"/>
            </a:pPr>
            <a:r>
              <a:rPr lang="pt-BR" altLang="en-BR" dirty="0">
                <a:ea typeface="ＭＳ Ｐゴシック" panose="020B0600070205080204" pitchFamily="34" charset="-128"/>
              </a:rPr>
              <a:t>veja comentários de outros usuários sobre o programa, antes de instalá-lo;</a:t>
            </a:r>
          </a:p>
          <a:p>
            <a:pPr marL="171450" indent="-171450" algn="just">
              <a:buFont typeface="Arial" panose="020B0604020202020204" pitchFamily="34" charset="0"/>
              <a:buChar char="•"/>
            </a:pPr>
            <a:r>
              <a:rPr lang="pt-BR" altLang="en-BR" dirty="0">
                <a:ea typeface="ＭＳ Ｐゴシック" panose="020B0600070205080204" pitchFamily="34" charset="-128"/>
              </a:rPr>
              <a:t>seja cuidadoso ao instalar programas que ainda estejam em processo de revisão;</a:t>
            </a:r>
          </a:p>
          <a:p>
            <a:pPr marL="171450" indent="-171450" algn="just">
              <a:buFont typeface="Arial" panose="020B0604020202020204" pitchFamily="34" charset="0"/>
              <a:buChar char="•"/>
            </a:pPr>
            <a:r>
              <a:rPr lang="pt-BR" altLang="en-BR" dirty="0">
                <a:ea typeface="ＭＳ Ｐゴシック" panose="020B0600070205080204" pitchFamily="34" charset="-128"/>
              </a:rPr>
              <a:t>denuncie aos responsáveis pelo repositório caso identifique programas maliciosos.</a:t>
            </a:r>
          </a:p>
        </p:txBody>
      </p:sp>
      <p:sp>
        <p:nvSpPr>
          <p:cNvPr id="48131" name="Slide Number Placeholder 3">
            <a:extLst>
              <a:ext uri="{FF2B5EF4-FFF2-40B4-BE49-F238E27FC236}">
                <a16:creationId xmlns:a16="http://schemas.microsoft.com/office/drawing/2014/main" id="{A01A316B-1232-2143-B98D-4292A95309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11FF246-1D15-A141-8949-8AB5B6DEB632}" type="slidenum">
              <a:rPr lang="en-US" altLang="en-BR" sz="1200"/>
              <a:pPr eaLnBrk="1" hangingPunct="1"/>
              <a:t>17</a:t>
            </a:fld>
            <a:endParaRPr lang="en-US" altLang="en-BR" sz="1200"/>
          </a:p>
        </p:txBody>
      </p:sp>
      <p:sp>
        <p:nvSpPr>
          <p:cNvPr id="2" name="Footer Placeholder 1">
            <a:extLst>
              <a:ext uri="{FF2B5EF4-FFF2-40B4-BE49-F238E27FC236}">
                <a16:creationId xmlns:a16="http://schemas.microsoft.com/office/drawing/2014/main" id="{A5ED4ED6-49C9-D44B-A354-D3BB42F61BDF}"/>
              </a:ext>
            </a:extLst>
          </p:cNvPr>
          <p:cNvSpPr>
            <a:spLocks noGrp="1"/>
          </p:cNvSpPr>
          <p:nvPr>
            <p:ph type="ftr" sz="quarter" idx="4"/>
          </p:nvPr>
        </p:nvSpPr>
        <p:spPr/>
        <p:txBody>
          <a:bodyPr/>
          <a:lstStyle/>
          <a:p>
            <a:pPr>
              <a:defRPr/>
            </a:pPr>
            <a:r>
              <a:rPr lang="en-US"/>
              <a:t>https://cartilha.cert.br/</a:t>
            </a:r>
          </a:p>
        </p:txBody>
      </p:sp>
      <p:sp>
        <p:nvSpPr>
          <p:cNvPr id="3" name="Header Placeholder 2">
            <a:extLst>
              <a:ext uri="{FF2B5EF4-FFF2-40B4-BE49-F238E27FC236}">
                <a16:creationId xmlns:a16="http://schemas.microsoft.com/office/drawing/2014/main" id="{87A3DA0E-8261-6B4F-98F5-C63E8F011075}"/>
              </a:ext>
            </a:extLst>
          </p:cNvPr>
          <p:cNvSpPr>
            <a:spLocks noGrp="1"/>
          </p:cNvSpPr>
          <p:nvPr>
            <p:ph type="hdr" sz="quarter"/>
          </p:nvPr>
        </p:nvSpPr>
        <p:spPr/>
        <p:txBody>
          <a:bodyPr/>
          <a:lstStyle/>
          <a:p>
            <a:r>
              <a:rPr lang="en-US" altLang="pt-BR"/>
              <a:t>Ransomware</a:t>
            </a:r>
            <a:endParaRPr lang="en-US" altLang="pt-B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E385CAC6-DD1E-994C-903E-0E08F1DD23B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71A59AAE-3371-944F-AB05-7E7518F236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en-BR" dirty="0">
                <a:ea typeface="ＭＳ Ｐゴシック" panose="020B0600070205080204" pitchFamily="34" charset="-128"/>
              </a:rPr>
              <a:t>Alguns mecanismos, como os programas antivírus, são importantes para proteger seu equipamento contra ameaças já conhecidas, mas podem não servir para aquelas ainda não detectadas. Novos códigos maliciosos podem surgir, a velocidades nem sempre acompanhadas pela capacidade de atualização dos mecanismos de segurança e, por isto, adotar uma postura preventiva é tão importante quanto as outras medidas de segurança aplicadas.</a:t>
            </a:r>
          </a:p>
        </p:txBody>
      </p:sp>
      <p:sp>
        <p:nvSpPr>
          <p:cNvPr id="50179" name="Slide Number Placeholder 3">
            <a:extLst>
              <a:ext uri="{FF2B5EF4-FFF2-40B4-BE49-F238E27FC236}">
                <a16:creationId xmlns:a16="http://schemas.microsoft.com/office/drawing/2014/main" id="{F2AC062F-021B-2B49-BA32-53C064D5370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7B2D406-86D0-AC4D-A9C6-FA311016E7AB}" type="slidenum">
              <a:rPr lang="en-US" altLang="en-BR" sz="1200"/>
              <a:pPr eaLnBrk="1" hangingPunct="1"/>
              <a:t>18</a:t>
            </a:fld>
            <a:endParaRPr lang="en-US" altLang="en-BR" sz="1200"/>
          </a:p>
        </p:txBody>
      </p:sp>
      <p:sp>
        <p:nvSpPr>
          <p:cNvPr id="2" name="Footer Placeholder 1">
            <a:extLst>
              <a:ext uri="{FF2B5EF4-FFF2-40B4-BE49-F238E27FC236}">
                <a16:creationId xmlns:a16="http://schemas.microsoft.com/office/drawing/2014/main" id="{F45591CF-590F-9148-92A9-B9291A9BAD21}"/>
              </a:ext>
            </a:extLst>
          </p:cNvPr>
          <p:cNvSpPr>
            <a:spLocks noGrp="1"/>
          </p:cNvSpPr>
          <p:nvPr>
            <p:ph type="ftr" sz="quarter" idx="4"/>
          </p:nvPr>
        </p:nvSpPr>
        <p:spPr/>
        <p:txBody>
          <a:bodyPr/>
          <a:lstStyle/>
          <a:p>
            <a:pPr>
              <a:defRPr/>
            </a:pPr>
            <a:r>
              <a:rPr lang="en-US"/>
              <a:t>https://cartilha.cert.br/</a:t>
            </a:r>
          </a:p>
        </p:txBody>
      </p:sp>
      <p:sp>
        <p:nvSpPr>
          <p:cNvPr id="3" name="Header Placeholder 2">
            <a:extLst>
              <a:ext uri="{FF2B5EF4-FFF2-40B4-BE49-F238E27FC236}">
                <a16:creationId xmlns:a16="http://schemas.microsoft.com/office/drawing/2014/main" id="{F385E4AC-2307-2C43-928D-B42705960293}"/>
              </a:ext>
            </a:extLst>
          </p:cNvPr>
          <p:cNvSpPr>
            <a:spLocks noGrp="1"/>
          </p:cNvSpPr>
          <p:nvPr>
            <p:ph type="hdr" sz="quarter"/>
          </p:nvPr>
        </p:nvSpPr>
        <p:spPr/>
        <p:txBody>
          <a:bodyPr/>
          <a:lstStyle/>
          <a:p>
            <a:r>
              <a:rPr lang="en-US" altLang="pt-BR"/>
              <a:t>Ransomware</a:t>
            </a:r>
            <a:endParaRPr lang="en-US" altLang="pt-B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72ED2393-A345-AC4E-91B2-E0A8B57767E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a:extLst>
              <a:ext uri="{FF2B5EF4-FFF2-40B4-BE49-F238E27FC236}">
                <a16:creationId xmlns:a16="http://schemas.microsoft.com/office/drawing/2014/main" id="{4B0C9E27-9236-6642-B551-92A77F13FC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en-BR" dirty="0">
                <a:ea typeface="ＭＳ Ｐゴシック" panose="020B0600070205080204" pitchFamily="34" charset="-128"/>
              </a:rPr>
              <a:t>Quando um programa é executado, ele herda as permissões da conta do usuário que o executou e pode realizar operações e acessar arquivos de acordo com estas permissões. Se o usuário em questão estiver utilizando a conta de administrador, então o programa poderá executar qualquer tipo de operação e acessar todo tipo de arquivo. A conta de administrador, portanto, deve ser usada apenas em situações nas quais uma conta padrão não tenha privilégios suficientes para realizar uma operação. E, sobretudo, pelo menor tempo possível. Muitas pessoas, entretanto, por questões de comodidade ou falta de conhecimento, utilizam esta conta para realizar todo tipo de atividade. Utilizar nas atividades cotidianas uma conta com privilégios de administrador é um hábito que deve ser evitado, pois você pode, por exemplo, apagar acidentalmente arquivos essenciais para o funcionamento do sistema operacional ou instalar inadvertidamente um código malicioso, que terá acesso irrestrito ao seu equipamento.</a:t>
            </a:r>
            <a:endParaRPr lang="pt-BR" altLang="en-BR" b="1" dirty="0">
              <a:ea typeface="ＭＳ Ｐゴシック" panose="020B0600070205080204" pitchFamily="34" charset="-128"/>
            </a:endParaRPr>
          </a:p>
          <a:p>
            <a:pPr algn="just"/>
            <a:r>
              <a:rPr lang="pt-BR" altLang="en-BR" dirty="0">
                <a:ea typeface="ＭＳ Ｐゴシック" panose="020B0600070205080204" pitchFamily="34" charset="-128"/>
              </a:rPr>
              <a:t>Tenha cuidado com extensões ocultas. Alguns sistemas possuem como configuração padrão ocultar a extensão de tipos de arquivos conhecidos. Exemplo: se um atacante renomear o arquivo "</a:t>
            </a:r>
            <a:r>
              <a:rPr lang="pt-BR" altLang="en-BR" dirty="0" err="1">
                <a:ea typeface="ＭＳ Ｐゴシック" panose="020B0600070205080204" pitchFamily="34" charset="-128"/>
              </a:rPr>
              <a:t>exemplo.scr</a:t>
            </a:r>
            <a:r>
              <a:rPr lang="pt-BR" altLang="en-BR" dirty="0">
                <a:ea typeface="ＭＳ Ｐゴシック" panose="020B0600070205080204" pitchFamily="34" charset="-128"/>
              </a:rPr>
              <a:t>" para "</a:t>
            </a:r>
            <a:r>
              <a:rPr lang="pt-BR" altLang="en-BR" dirty="0" err="1">
                <a:ea typeface="ＭＳ Ｐゴシック" panose="020B0600070205080204" pitchFamily="34" charset="-128"/>
              </a:rPr>
              <a:t>exemplo.txt.scr</a:t>
            </a:r>
            <a:r>
              <a:rPr lang="pt-BR" altLang="en-BR" dirty="0">
                <a:ea typeface="ＭＳ Ｐゴシック" panose="020B0600070205080204" pitchFamily="34" charset="-128"/>
              </a:rPr>
              <a:t>", ao ser visualizado o nome do arquivo será mostrado como "</a:t>
            </a:r>
            <a:r>
              <a:rPr lang="pt-BR" altLang="en-BR" dirty="0" err="1">
                <a:ea typeface="ＭＳ Ｐゴシック" panose="020B0600070205080204" pitchFamily="34" charset="-128"/>
              </a:rPr>
              <a:t>exemplo.txt</a:t>
            </a:r>
            <a:r>
              <a:rPr lang="pt-BR" altLang="en-BR" dirty="0">
                <a:ea typeface="ＭＳ Ｐゴシック" panose="020B0600070205080204" pitchFamily="34" charset="-128"/>
              </a:rPr>
              <a:t>", já que a extensão ".</a:t>
            </a:r>
            <a:r>
              <a:rPr lang="pt-BR" altLang="en-BR" dirty="0" err="1">
                <a:ea typeface="ＭＳ Ｐゴシック" panose="020B0600070205080204" pitchFamily="34" charset="-128"/>
              </a:rPr>
              <a:t>scr</a:t>
            </a:r>
            <a:r>
              <a:rPr lang="pt-BR" altLang="en-BR" dirty="0">
                <a:ea typeface="ＭＳ Ｐゴシック" panose="020B0600070205080204" pitchFamily="34" charset="-128"/>
              </a:rPr>
              <a:t>" não será mostrada.</a:t>
            </a:r>
          </a:p>
          <a:p>
            <a:pPr algn="just"/>
            <a:endParaRPr lang="pt-BR" altLang="en-BR" dirty="0">
              <a:ea typeface="ＭＳ Ｐゴシック" panose="020B0600070205080204" pitchFamily="34" charset="-128"/>
            </a:endParaRPr>
          </a:p>
          <a:p>
            <a:pPr algn="just"/>
            <a:endParaRPr lang="pt-BR" altLang="en-BR" dirty="0">
              <a:ea typeface="ＭＳ Ｐゴシック" panose="020B0600070205080204" pitchFamily="34" charset="-128"/>
            </a:endParaRPr>
          </a:p>
        </p:txBody>
      </p:sp>
      <p:sp>
        <p:nvSpPr>
          <p:cNvPr id="52227" name="Slide Number Placeholder 3">
            <a:extLst>
              <a:ext uri="{FF2B5EF4-FFF2-40B4-BE49-F238E27FC236}">
                <a16:creationId xmlns:a16="http://schemas.microsoft.com/office/drawing/2014/main" id="{BAB9B5A7-5C7D-7842-A69F-3810813DDB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07E73AE-9939-B64C-B038-13513C4E4541}" type="slidenum">
              <a:rPr lang="en-US" altLang="en-BR" sz="1200"/>
              <a:pPr eaLnBrk="1" hangingPunct="1"/>
              <a:t>19</a:t>
            </a:fld>
            <a:endParaRPr lang="en-US" altLang="en-BR" sz="1200"/>
          </a:p>
        </p:txBody>
      </p:sp>
      <p:sp>
        <p:nvSpPr>
          <p:cNvPr id="2" name="Footer Placeholder 1">
            <a:extLst>
              <a:ext uri="{FF2B5EF4-FFF2-40B4-BE49-F238E27FC236}">
                <a16:creationId xmlns:a16="http://schemas.microsoft.com/office/drawing/2014/main" id="{EBE998AB-A182-A84D-9F3A-862C7596C952}"/>
              </a:ext>
            </a:extLst>
          </p:cNvPr>
          <p:cNvSpPr>
            <a:spLocks noGrp="1"/>
          </p:cNvSpPr>
          <p:nvPr>
            <p:ph type="ftr" sz="quarter" idx="4"/>
          </p:nvPr>
        </p:nvSpPr>
        <p:spPr/>
        <p:txBody>
          <a:bodyPr/>
          <a:lstStyle/>
          <a:p>
            <a:pPr>
              <a:defRPr/>
            </a:pPr>
            <a:r>
              <a:rPr lang="en-US"/>
              <a:t>https://cartilha.cert.br/</a:t>
            </a:r>
          </a:p>
        </p:txBody>
      </p:sp>
      <p:sp>
        <p:nvSpPr>
          <p:cNvPr id="3" name="Header Placeholder 2">
            <a:extLst>
              <a:ext uri="{FF2B5EF4-FFF2-40B4-BE49-F238E27FC236}">
                <a16:creationId xmlns:a16="http://schemas.microsoft.com/office/drawing/2014/main" id="{408EAE9B-E813-4C4F-88B0-21F173F18F64}"/>
              </a:ext>
            </a:extLst>
          </p:cNvPr>
          <p:cNvSpPr>
            <a:spLocks noGrp="1"/>
          </p:cNvSpPr>
          <p:nvPr>
            <p:ph type="hdr" sz="quarter"/>
          </p:nvPr>
        </p:nvSpPr>
        <p:spPr/>
        <p:txBody>
          <a:bodyPr/>
          <a:lstStyle/>
          <a:p>
            <a:r>
              <a:rPr lang="en-US" altLang="pt-BR"/>
              <a:t>Ransomware</a:t>
            </a:r>
            <a:endParaRPr lang="en-US" altLang="pt-B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DC9A5D51-7A7F-E04C-9AED-C95B96E0DBCB}"/>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4F477ED6-BA07-3F43-B332-83FBC32ABECA}"/>
              </a:ext>
            </a:extLst>
          </p:cNvPr>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171450" indent="-171450" algn="just" eaLnBrk="1" hangingPunct="1">
              <a:buFont typeface="Arial" panose="020B0604020202020204" pitchFamily="34" charset="0"/>
              <a:buChar char="•"/>
            </a:pPr>
            <a:r>
              <a:rPr lang="pt-BR" altLang="en-BR" b="1" i="1" dirty="0">
                <a:ea typeface="ＭＳ Ｐゴシック" panose="020B0600070205080204" pitchFamily="34" charset="-128"/>
              </a:rPr>
              <a:t>Ransomware</a:t>
            </a:r>
            <a:r>
              <a:rPr lang="pt-BR" altLang="en-BR" dirty="0">
                <a:ea typeface="ＭＳ Ｐゴシック" panose="020B0600070205080204" pitchFamily="34" charset="-128"/>
              </a:rPr>
              <a:t>: define o que é o </a:t>
            </a:r>
            <a:r>
              <a:rPr lang="pt-BR" altLang="en-BR" i="1" dirty="0">
                <a:ea typeface="ＭＳ Ｐゴシック" panose="020B0600070205080204" pitchFamily="34" charset="-128"/>
              </a:rPr>
              <a:t>ransomware</a:t>
            </a:r>
            <a:r>
              <a:rPr lang="pt-BR" altLang="en-BR" dirty="0">
                <a:ea typeface="ＭＳ Ｐゴシック" panose="020B0600070205080204" pitchFamily="34" charset="-128"/>
              </a:rPr>
              <a:t>.</a:t>
            </a:r>
          </a:p>
          <a:p>
            <a:pPr marL="171450" indent="-171450" algn="just" eaLnBrk="1" hangingPunct="1">
              <a:buFont typeface="Arial" panose="020B0604020202020204" pitchFamily="34" charset="0"/>
              <a:buChar char="•"/>
            </a:pPr>
            <a:r>
              <a:rPr lang="pt-BR" altLang="en-BR" b="1" dirty="0">
                <a:ea typeface="ＭＳ Ｐゴシック" panose="020B0600070205080204" pitchFamily="34" charset="-128"/>
              </a:rPr>
              <a:t>Como se prevenir</a:t>
            </a:r>
            <a:r>
              <a:rPr lang="pt-BR" altLang="en-BR" dirty="0">
                <a:ea typeface="ＭＳ Ｐゴシック" panose="020B0600070205080204" pitchFamily="34" charset="-128"/>
              </a:rPr>
              <a:t>: apresenta as principais medidas preventivas para evitar o </a:t>
            </a:r>
            <a:r>
              <a:rPr lang="pt-BR" altLang="en-BR" i="1" dirty="0">
                <a:ea typeface="ＭＳ Ｐゴシック" panose="020B0600070205080204" pitchFamily="34" charset="-128"/>
              </a:rPr>
              <a:t>ransomware</a:t>
            </a:r>
            <a:r>
              <a:rPr lang="pt-BR" altLang="en-BR" dirty="0">
                <a:ea typeface="ＭＳ Ｐゴシック" panose="020B0600070205080204" pitchFamily="34" charset="-128"/>
              </a:rPr>
              <a:t>.</a:t>
            </a:r>
          </a:p>
          <a:p>
            <a:pPr marL="171450" indent="-171450" algn="just" eaLnBrk="1" hangingPunct="1">
              <a:buFont typeface="Arial" panose="020B0604020202020204" pitchFamily="34" charset="0"/>
              <a:buChar char="•"/>
            </a:pPr>
            <a:r>
              <a:rPr lang="pt-BR" altLang="en-BR" b="1" dirty="0">
                <a:ea typeface="ＭＳ Ｐゴシック" panose="020B0600070205080204" pitchFamily="34" charset="-128"/>
              </a:rPr>
              <a:t>Outros cuidados a serem tomados: </a:t>
            </a:r>
            <a:r>
              <a:rPr lang="pt-BR" altLang="en-BR" dirty="0">
                <a:ea typeface="ＭＳ Ｐゴシック" panose="020B0600070205080204" pitchFamily="34" charset="-128"/>
              </a:rPr>
              <a:t>apresenta os cuidados extras a serem tomados para evitar que os equipamentos sejam infectados com </a:t>
            </a:r>
            <a:r>
              <a:rPr lang="pt-BR" altLang="en-BR" i="1" dirty="0">
                <a:ea typeface="ＭＳ Ｐゴシック" panose="020B0600070205080204" pitchFamily="34" charset="-128"/>
              </a:rPr>
              <a:t>ransomware</a:t>
            </a:r>
            <a:r>
              <a:rPr lang="pt-BR" altLang="en-BR" dirty="0">
                <a:ea typeface="ＭＳ Ｐゴシック" panose="020B0600070205080204" pitchFamily="34" charset="-128"/>
              </a:rPr>
              <a:t>.</a:t>
            </a:r>
            <a:endParaRPr lang="pt-BR" altLang="en-BR" b="1" dirty="0">
              <a:ea typeface="ＭＳ Ｐゴシック" panose="020B0600070205080204" pitchFamily="34" charset="-128"/>
            </a:endParaRPr>
          </a:p>
          <a:p>
            <a:pPr marL="171450" indent="-171450" eaLnBrk="1" hangingPunct="1">
              <a:buFont typeface="Arial" panose="020B0604020202020204" pitchFamily="34" charset="0"/>
              <a:buChar char="•"/>
            </a:pPr>
            <a:r>
              <a:rPr lang="pt-BR" altLang="pt-BR" b="1" dirty="0">
                <a:ea typeface="ＭＳ Ｐゴシック" panose="020B0600070205080204" pitchFamily="34" charset="-128"/>
              </a:rPr>
              <a:t>Saiba mais: </a:t>
            </a:r>
            <a:r>
              <a:rPr lang="pt-BR" altLang="pt-BR" dirty="0">
                <a:ea typeface="ＭＳ Ｐゴシック" panose="020B0600070205080204" pitchFamily="34" charset="-128"/>
              </a:rPr>
              <a:t>apresenta materiais de consulta onde você pode buscar mais informações e manter-se informado. </a:t>
            </a:r>
          </a:p>
          <a:p>
            <a:pPr marL="171450" indent="-171450" eaLnBrk="1" hangingPunct="1">
              <a:buFont typeface="Arial" panose="020B0604020202020204" pitchFamily="34" charset="0"/>
              <a:buChar char="•"/>
            </a:pPr>
            <a:r>
              <a:rPr lang="pt-BR" altLang="pt-BR" b="1" dirty="0">
                <a:ea typeface="ＭＳ Ｐゴシック" panose="020B0600070205080204" pitchFamily="34" charset="-128"/>
              </a:rPr>
              <a:t>Créditos: </a:t>
            </a:r>
            <a:r>
              <a:rPr lang="pt-BR" altLang="pt-BR" dirty="0">
                <a:ea typeface="ＭＳ Ｐゴシック" panose="020B0600070205080204" pitchFamily="34" charset="-128"/>
              </a:rPr>
              <a:t>apresenta a lista de materiais usados como fonte das informações contidas nestes </a:t>
            </a:r>
            <a:r>
              <a:rPr lang="pt-BR" altLang="pt-BR" i="1" dirty="0">
                <a:ea typeface="ＭＳ Ｐゴシック" panose="020B0600070205080204" pitchFamily="34" charset="-128"/>
              </a:rPr>
              <a:t>slides</a:t>
            </a:r>
            <a:r>
              <a:rPr lang="pt-BR" altLang="pt-BR" dirty="0">
                <a:ea typeface="ＭＳ Ｐゴシック" panose="020B0600070205080204" pitchFamily="34" charset="-128"/>
              </a:rPr>
              <a:t>.</a:t>
            </a:r>
          </a:p>
        </p:txBody>
      </p:sp>
      <p:sp>
        <p:nvSpPr>
          <p:cNvPr id="19459" name="Slide Number Placeholder 3">
            <a:extLst>
              <a:ext uri="{FF2B5EF4-FFF2-40B4-BE49-F238E27FC236}">
                <a16:creationId xmlns:a16="http://schemas.microsoft.com/office/drawing/2014/main" id="{A388E1C3-8DBA-5F43-AB20-8BD0B3F8C3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D629B8A-C147-9A4F-B70B-8183F1F2177D}" type="slidenum">
              <a:rPr lang="en-US" altLang="en-BR" sz="1200"/>
              <a:pPr eaLnBrk="1" hangingPunct="1"/>
              <a:t>2</a:t>
            </a:fld>
            <a:endParaRPr lang="en-US" altLang="en-BR" sz="1200"/>
          </a:p>
        </p:txBody>
      </p:sp>
      <p:sp>
        <p:nvSpPr>
          <p:cNvPr id="2" name="Footer Placeholder 1">
            <a:extLst>
              <a:ext uri="{FF2B5EF4-FFF2-40B4-BE49-F238E27FC236}">
                <a16:creationId xmlns:a16="http://schemas.microsoft.com/office/drawing/2014/main" id="{19D8500A-E48B-9E4E-8D81-AFF6CB7C16CD}"/>
              </a:ext>
            </a:extLst>
          </p:cNvPr>
          <p:cNvSpPr>
            <a:spLocks noGrp="1"/>
          </p:cNvSpPr>
          <p:nvPr>
            <p:ph type="ftr" sz="quarter" idx="4"/>
          </p:nvPr>
        </p:nvSpPr>
        <p:spPr/>
        <p:txBody>
          <a:bodyPr/>
          <a:lstStyle/>
          <a:p>
            <a:pPr>
              <a:defRPr/>
            </a:pPr>
            <a:r>
              <a:rPr lang="en-US"/>
              <a:t>https://cartilha.cert.br/</a:t>
            </a:r>
          </a:p>
        </p:txBody>
      </p:sp>
      <p:sp>
        <p:nvSpPr>
          <p:cNvPr id="3" name="Header Placeholder 2">
            <a:extLst>
              <a:ext uri="{FF2B5EF4-FFF2-40B4-BE49-F238E27FC236}">
                <a16:creationId xmlns:a16="http://schemas.microsoft.com/office/drawing/2014/main" id="{FABA53F7-B680-744D-98D8-3A145EC45BE5}"/>
              </a:ext>
            </a:extLst>
          </p:cNvPr>
          <p:cNvSpPr>
            <a:spLocks noGrp="1"/>
          </p:cNvSpPr>
          <p:nvPr>
            <p:ph type="hdr" sz="quarter"/>
          </p:nvPr>
        </p:nvSpPr>
        <p:spPr/>
        <p:txBody>
          <a:bodyPr/>
          <a:lstStyle/>
          <a:p>
            <a:r>
              <a:rPr lang="en-US" altLang="pt-BR"/>
              <a:t>Ransomware</a:t>
            </a:r>
            <a:endParaRPr lang="en-US" altLang="pt-B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Novidades e dicas diárias podem ser obtidas por meio do RSS da Cartilha e do Twitter do CERT.br:</a:t>
            </a:r>
          </a:p>
          <a:p>
            <a:pPr marL="171450" indent="-171450">
              <a:buFont typeface="Arial" panose="020B0604020202020204" pitchFamily="34" charset="0"/>
              <a:buChar char="•"/>
            </a:pPr>
            <a:r>
              <a:rPr lang="pt-BR" dirty="0"/>
              <a:t>Twitter: </a:t>
            </a:r>
            <a:r>
              <a:rPr lang="pt-BR" dirty="0">
                <a:hlinkClick r:id="rId3"/>
              </a:rPr>
              <a:t>https://twitter.com/certbr</a:t>
            </a:r>
            <a:endParaRPr lang="pt-BR" dirty="0"/>
          </a:p>
          <a:p>
            <a:pPr marL="171450" indent="-171450">
              <a:buFont typeface="Arial" panose="020B0604020202020204" pitchFamily="34" charset="0"/>
              <a:buChar char="•"/>
            </a:pPr>
            <a:r>
              <a:rPr lang="pt-BR" dirty="0"/>
              <a:t>RSS: </a:t>
            </a:r>
            <a:r>
              <a:rPr lang="pt-BR" dirty="0">
                <a:hlinkClick r:id="rId4"/>
              </a:rPr>
              <a:t>https://cartilha.cert.br/rss/cartilha-rss.xml</a:t>
            </a:r>
            <a:endParaRPr lang="pt-BR" dirty="0"/>
          </a:p>
          <a:p>
            <a:r>
              <a:rPr lang="pt-BR" dirty="0"/>
              <a:t>No </a:t>
            </a:r>
            <a:r>
              <a:rPr lang="pt-BR" i="1" dirty="0"/>
              <a:t>site</a:t>
            </a:r>
            <a:r>
              <a:rPr lang="pt-BR" dirty="0"/>
              <a:t> da Cartilha de Segurança para Internet (</a:t>
            </a:r>
            <a:r>
              <a:rPr lang="pt-BR" dirty="0">
                <a:hlinkClick r:id="rId5"/>
              </a:rPr>
              <a:t>https://cartilha.cert.br/</a:t>
            </a:r>
            <a:r>
              <a:rPr lang="pt-BR" dirty="0"/>
              <a:t>) você encontra diversos materiais, como dicas rápidas sobre vários assuntos e outros fascículos, com temas como Boatos, </a:t>
            </a:r>
            <a:r>
              <a:rPr lang="pt-BR" i="1" dirty="0"/>
              <a:t>Internet Banking</a:t>
            </a:r>
            <a:r>
              <a:rPr lang="pt-BR" dirty="0"/>
              <a:t>, Senhas e Verificação em Duas Etapas, entre outros. </a:t>
            </a:r>
          </a:p>
          <a:p>
            <a:r>
              <a:rPr lang="pt-BR" dirty="0"/>
              <a:t>No </a:t>
            </a:r>
            <a:r>
              <a:rPr lang="pt-BR" i="1" dirty="0"/>
              <a:t>site</a:t>
            </a:r>
            <a:r>
              <a:rPr lang="pt-BR" dirty="0"/>
              <a:t> Internet Segura (</a:t>
            </a:r>
            <a:r>
              <a:rPr lang="pt-BR" dirty="0">
                <a:hlinkClick r:id="rId6"/>
              </a:rPr>
              <a:t>https://internetsegura.br/</a:t>
            </a:r>
            <a:r>
              <a:rPr lang="pt-BR" dirty="0"/>
              <a:t>) você encontra materiais de interesse geral e para diversos públicos específicos, como crianças, adolescentes, pais, educadores, pessoas com mais de 60 anos e técnicos. Além dos materiais produzidos pelo NIC.br, há também iniciativas de outras entidades e instituições, com diversas informações sobre uso seguro da Internet.</a:t>
            </a:r>
          </a:p>
        </p:txBody>
      </p:sp>
      <p:sp>
        <p:nvSpPr>
          <p:cNvPr id="8" name="Espaço Reservado para Número de Slide 7">
            <a:extLst>
              <a:ext uri="{FF2B5EF4-FFF2-40B4-BE49-F238E27FC236}">
                <a16:creationId xmlns:a16="http://schemas.microsoft.com/office/drawing/2014/main" id="{68A5BB09-5747-BA4C-A3D0-7A12BF850F30}"/>
              </a:ext>
            </a:extLst>
          </p:cNvPr>
          <p:cNvSpPr>
            <a:spLocks noGrp="1"/>
          </p:cNvSpPr>
          <p:nvPr>
            <p:ph type="sldNum" sz="quarter" idx="5"/>
          </p:nvPr>
        </p:nvSpPr>
        <p:spPr/>
        <p:txBody>
          <a:bodyPr/>
          <a:lstStyle/>
          <a:p>
            <a:fld id="{3EE144C0-3B60-2C47-AADB-08B077F1B622}" type="slidenum">
              <a:rPr lang="en-US" altLang="pt-BR" smtClean="0"/>
              <a:pPr/>
              <a:t>20</a:t>
            </a:fld>
            <a:endParaRPr lang="en-US" altLang="pt-BR"/>
          </a:p>
        </p:txBody>
      </p:sp>
      <p:sp>
        <p:nvSpPr>
          <p:cNvPr id="4" name="Footer Placeholder 3">
            <a:extLst>
              <a:ext uri="{FF2B5EF4-FFF2-40B4-BE49-F238E27FC236}">
                <a16:creationId xmlns:a16="http://schemas.microsoft.com/office/drawing/2014/main" id="{5ED65741-6D81-704F-BD87-3C4CD4F55490}"/>
              </a:ext>
            </a:extLst>
          </p:cNvPr>
          <p:cNvSpPr>
            <a:spLocks noGrp="1"/>
          </p:cNvSpPr>
          <p:nvPr>
            <p:ph type="ftr" sz="quarter" idx="4"/>
          </p:nvPr>
        </p:nvSpPr>
        <p:spPr/>
        <p:txBody>
          <a:bodyPr/>
          <a:lstStyle/>
          <a:p>
            <a:pPr>
              <a:defRPr/>
            </a:pPr>
            <a:r>
              <a:rPr lang="en-US"/>
              <a:t>https://cartilha.cert.br/</a:t>
            </a:r>
          </a:p>
        </p:txBody>
      </p:sp>
      <p:sp>
        <p:nvSpPr>
          <p:cNvPr id="5" name="Header Placeholder 4">
            <a:extLst>
              <a:ext uri="{FF2B5EF4-FFF2-40B4-BE49-F238E27FC236}">
                <a16:creationId xmlns:a16="http://schemas.microsoft.com/office/drawing/2014/main" id="{D823977A-43AE-B64C-834D-AA0A270A9C84}"/>
              </a:ext>
            </a:extLst>
          </p:cNvPr>
          <p:cNvSpPr>
            <a:spLocks noGrp="1"/>
          </p:cNvSpPr>
          <p:nvPr>
            <p:ph type="hdr" sz="quarter"/>
          </p:nvPr>
        </p:nvSpPr>
        <p:spPr/>
        <p:txBody>
          <a:bodyPr/>
          <a:lstStyle/>
          <a:p>
            <a:r>
              <a:rPr lang="en-US" altLang="pt-BR"/>
              <a:t>Ransomware</a:t>
            </a:r>
            <a:endParaRPr lang="en-US" altLang="pt-BR" dirty="0"/>
          </a:p>
        </p:txBody>
      </p:sp>
    </p:spTree>
    <p:extLst>
      <p:ext uri="{BB962C8B-B14F-4D97-AF65-F5344CB8AC3E}">
        <p14:creationId xmlns:p14="http://schemas.microsoft.com/office/powerpoint/2010/main" val="3628645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a:extLst>
              <a:ext uri="{FF2B5EF4-FFF2-40B4-BE49-F238E27FC236}">
                <a16:creationId xmlns:a16="http://schemas.microsoft.com/office/drawing/2014/main" id="{50836E65-9215-EC44-8B3D-6C2D5C55E6F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6" name="Notes Placeholder 2">
            <a:extLst>
              <a:ext uri="{FF2B5EF4-FFF2-40B4-BE49-F238E27FC236}">
                <a16:creationId xmlns:a16="http://schemas.microsoft.com/office/drawing/2014/main" id="{456A76FF-1417-6548-AE7D-02F8CB3A1B50}"/>
              </a:ext>
            </a:extLst>
          </p:cNvPr>
          <p:cNvSpPr>
            <a:spLocks noGrp="1"/>
          </p:cNvSpPr>
          <p:nvPr>
            <p:ph type="body" idx="1"/>
          </p:nvPr>
        </p:nvSpPr>
        <p:spPr bwMode="auto">
          <a:xfrm>
            <a:off x="687388" y="4344988"/>
            <a:ext cx="5486400" cy="4475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numCol="1" anchor="t" anchorCtr="0" compatLnSpc="1">
            <a:prstTxWarp prst="textNoShape">
              <a:avLst/>
            </a:prstTxWarp>
          </a:bodyPr>
          <a:lstStyle/>
          <a:p>
            <a:pPr algn="just"/>
            <a:r>
              <a:rPr lang="pt-BR" altLang="pt-BR" sz="800" b="1" dirty="0">
                <a:ea typeface="ＭＳ Ｐゴシック" panose="020B0600070205080204" pitchFamily="34" charset="-128"/>
              </a:rPr>
              <a:t>ESTE </a:t>
            </a:r>
            <a:r>
              <a:rPr lang="pt-BR" altLang="pt-BR" sz="800" b="1" i="1" dirty="0">
                <a:ea typeface="ＭＳ Ｐゴシック" panose="020B0600070205080204" pitchFamily="34" charset="-128"/>
              </a:rPr>
              <a:t>SLIDE</a:t>
            </a:r>
            <a:r>
              <a:rPr lang="pt-BR" altLang="pt-BR" sz="800" b="1" dirty="0">
                <a:ea typeface="ＭＳ Ｐゴシック" panose="020B0600070205080204" pitchFamily="34" charset="-128"/>
              </a:rPr>
              <a:t> NÃO PODE SER REMOVIDO. DEVE SER EXIBIDO EM TODAS AS REPRODUÇÕES, INCLUSIVE NAS OBRAS  DERIVADAS.</a:t>
            </a:r>
          </a:p>
          <a:p>
            <a:pPr lvl="0">
              <a:defRPr/>
            </a:pPr>
            <a:r>
              <a:rPr lang="pt-BR" sz="800" dirty="0"/>
              <a:t>Esta obra foi originalmente desenvolvida pelo CERT.br/NIC.br, com o propósito de promover a conscientização sobre o uso seguro da Internet e baseia-se nos materiais da Cartilha de Segurança para Internet (</a:t>
            </a:r>
            <a:r>
              <a:rPr lang="pt-BR" sz="800" dirty="0">
                <a:hlinkClick r:id="rId3"/>
              </a:rPr>
              <a:t>https://cartilha.cert.br/</a:t>
            </a:r>
            <a:r>
              <a:rPr lang="pt-BR" sz="800" dirty="0"/>
              <a:t>).</a:t>
            </a:r>
            <a:r>
              <a:rPr lang="pt-BR" sz="800" dirty="0">
                <a:ea typeface="ＭＳ Ｐゴシック" panose="020B0600070205080204" pitchFamily="34" charset="-128"/>
              </a:rPr>
              <a:t> </a:t>
            </a:r>
          </a:p>
          <a:p>
            <a:pPr algn="just"/>
            <a:r>
              <a:rPr lang="pt-BR" altLang="pt-BR" sz="800" dirty="0">
                <a:ea typeface="ＭＳ Ｐゴシック" panose="020B0600070205080204" pitchFamily="34" charset="-128"/>
              </a:rPr>
              <a:t>Esta obra foi licenciada sob a licença Creative Commons </a:t>
            </a:r>
            <a:r>
              <a:rPr lang="pt-BR" sz="800" dirty="0"/>
              <a:t>Atribuição-NãoComercial-CompartilhaIgual 4.0 Internacional (CC BY-NC-SA 4.0).</a:t>
            </a:r>
          </a:p>
          <a:p>
            <a:pPr algn="just"/>
            <a:r>
              <a:rPr lang="pt-BR" altLang="pt-BR" sz="800" dirty="0">
                <a:ea typeface="ＭＳ Ｐゴシック" panose="020B0600070205080204" pitchFamily="34" charset="-128"/>
              </a:rPr>
              <a:t>O CERT.br/NIC.br concede a Você uma licença de abrangência mundial, sem </a:t>
            </a:r>
            <a:r>
              <a:rPr lang="pt-BR" altLang="pt-BR" sz="800" i="1" dirty="0">
                <a:ea typeface="ＭＳ Ｐゴシック" panose="020B0600070205080204" pitchFamily="34" charset="-128"/>
              </a:rPr>
              <a:t>royalties</a:t>
            </a:r>
            <a:r>
              <a:rPr lang="pt-BR" altLang="pt-BR" sz="800" dirty="0">
                <a:ea typeface="ＭＳ Ｐゴシック" panose="020B0600070205080204" pitchFamily="34" charset="-128"/>
              </a:rPr>
              <a:t>, não-exclusiva, sujeita aos termos e condições desta Licença, para exercer os direitos sobre a Obra definidos abaixo: </a:t>
            </a:r>
          </a:p>
          <a:p>
            <a:pPr marL="228600" indent="-228600" algn="just">
              <a:buFont typeface="+mj-lt"/>
              <a:buAutoNum type="alphaLcPeriod"/>
            </a:pPr>
            <a:r>
              <a:rPr lang="pt-BR" altLang="pt-BR" sz="800" dirty="0">
                <a:ea typeface="ＭＳ Ｐゴシック" panose="020B0600070205080204" pitchFamily="34" charset="-128"/>
              </a:rPr>
              <a:t>Reproduzir a Obra, incorporar a Obra em uma ou mais Obras Coletivas e Reproduzir a Obra quando incorporada em Obras Coletivas;</a:t>
            </a:r>
          </a:p>
          <a:p>
            <a:pPr marL="228600" indent="-228600" algn="just">
              <a:buFont typeface="+mj-lt"/>
              <a:buAutoNum type="alphaLcPeriod"/>
            </a:pPr>
            <a:r>
              <a:rPr lang="pt-BR" altLang="pt-BR" sz="800" dirty="0">
                <a:ea typeface="ＭＳ Ｐゴシック" panose="020B0600070205080204" pitchFamily="34" charset="-128"/>
              </a:rPr>
              <a:t>Criar e Reproduzir Obras Derivadas, desde que qualquer Obra Derivada, inclusive qualquer tradução, em qualquer meio, adote razoáveis medidas para claramente indicar, demarcar ou de qualquer maneira identificar que mudanças foram feitas à Obra original. Uma tradução, por exemplo, poderia assinalar que “A Obra original foi traduzida do Inglês para o Português,” ou uma modificação poderia indicar que “A Obra original foi modificada”;</a:t>
            </a:r>
          </a:p>
          <a:p>
            <a:pPr marL="228600" indent="-228600" algn="just">
              <a:buFont typeface="+mj-lt"/>
              <a:buAutoNum type="alphaLcPeriod"/>
            </a:pPr>
            <a:r>
              <a:rPr lang="pt-BR" altLang="pt-BR" sz="800" dirty="0">
                <a:ea typeface="ＭＳ Ｐゴシック" panose="020B0600070205080204" pitchFamily="34" charset="-128"/>
              </a:rPr>
              <a:t>Distribuir e Executar Publicamente a Obra, incluindo as Obras incorporadas em Obras Coletivas; e,</a:t>
            </a:r>
          </a:p>
          <a:p>
            <a:pPr marL="228600" indent="-228600" algn="just">
              <a:buFont typeface="+mj-lt"/>
              <a:buAutoNum type="alphaLcPeriod"/>
            </a:pPr>
            <a:r>
              <a:rPr lang="pt-BR" altLang="pt-BR" sz="800" dirty="0">
                <a:ea typeface="ＭＳ Ｐゴシック" panose="020B0600070205080204" pitchFamily="34" charset="-128"/>
              </a:rPr>
              <a:t>Distribuir e Executar Publicamente Obras Derivadas.</a:t>
            </a:r>
          </a:p>
          <a:p>
            <a:pPr algn="just"/>
            <a:r>
              <a:rPr lang="pt-BR" altLang="pt-BR" sz="800" b="1" dirty="0">
                <a:ea typeface="ＭＳ Ｐゴシック" panose="020B0600070205080204" pitchFamily="34" charset="-128"/>
              </a:rPr>
              <a:t>Desde que respeitadas as seguintes condições:</a:t>
            </a:r>
          </a:p>
          <a:p>
            <a:pPr marL="171450" indent="-171450" algn="just">
              <a:buFont typeface="Arial" panose="020B0604020202020204" pitchFamily="34" charset="0"/>
              <a:buChar char="•"/>
            </a:pPr>
            <a:r>
              <a:rPr lang="pt-BR" altLang="pt-BR" sz="800" b="1" dirty="0">
                <a:ea typeface="ＭＳ Ｐゴシック" panose="020B0600070205080204" pitchFamily="34" charset="-128"/>
              </a:rPr>
              <a:t>Atribuição — </a:t>
            </a:r>
            <a:r>
              <a:rPr lang="pt-BR" altLang="pt-BR" sz="800" dirty="0">
                <a:ea typeface="ＭＳ Ｐゴシック" panose="020B0600070205080204" pitchFamily="34" charset="-128"/>
              </a:rPr>
              <a:t>Você deve fazer a atribuição do trabalho, da maneira estabelecida pelo titular originário ou licenciante (mas sem sugerir que este o apoia, ou que subscreve o seu uso do trabalho). No caso deste trabalho, deve incluir a URL para o trabalho original (Fonte – cartilha.cert.br) em todos os </a:t>
            </a:r>
            <a:r>
              <a:rPr lang="pt-BR" altLang="pt-BR" sz="800" i="1" dirty="0">
                <a:ea typeface="ＭＳ Ｐゴシック" panose="020B0600070205080204" pitchFamily="34" charset="-128"/>
              </a:rPr>
              <a:t>slides</a:t>
            </a:r>
            <a:r>
              <a:rPr lang="pt-BR" altLang="pt-BR" sz="800" dirty="0">
                <a:ea typeface="ＭＳ Ｐゴシック" panose="020B0600070205080204" pitchFamily="34" charset="-128"/>
              </a:rPr>
              <a:t>.</a:t>
            </a:r>
          </a:p>
          <a:p>
            <a:pPr marL="171450" indent="-171450" algn="just">
              <a:buFont typeface="Arial" panose="020B0604020202020204" pitchFamily="34" charset="0"/>
              <a:buChar char="•"/>
            </a:pPr>
            <a:r>
              <a:rPr lang="pt-BR" altLang="pt-BR" sz="800" b="1" dirty="0">
                <a:ea typeface="ＭＳ Ｐゴシック" panose="020B0600070205080204" pitchFamily="34" charset="-128"/>
              </a:rPr>
              <a:t>NãoComercial — </a:t>
            </a:r>
            <a:r>
              <a:rPr lang="pt-BR" altLang="pt-BR" sz="800" dirty="0">
                <a:ea typeface="ＭＳ Ｐゴシック" panose="020B0600070205080204" pitchFamily="34" charset="-128"/>
              </a:rPr>
              <a:t>Você não pode usar esta obra para fins comerciais.</a:t>
            </a:r>
          </a:p>
          <a:p>
            <a:pPr marL="171450" indent="-171450" algn="just">
              <a:buFont typeface="Arial" panose="020B0604020202020204" pitchFamily="34" charset="0"/>
              <a:buChar char="•"/>
            </a:pPr>
            <a:r>
              <a:rPr lang="pt-BR" sz="800" b="1" dirty="0"/>
              <a:t>CompartilhaIgual</a:t>
            </a:r>
            <a:r>
              <a:rPr lang="pt-BR" sz="800" dirty="0"/>
              <a:t> </a:t>
            </a:r>
            <a:r>
              <a:rPr lang="pt-BR" altLang="pt-BR" sz="800" b="1" dirty="0">
                <a:ea typeface="ＭＳ Ｐゴシック" panose="020B0600070205080204" pitchFamily="34" charset="-128"/>
              </a:rPr>
              <a:t>— </a:t>
            </a:r>
            <a:r>
              <a:rPr lang="pt-BR" altLang="pt-BR" sz="800" dirty="0">
                <a:ea typeface="ＭＳ Ｐゴシック" panose="020B0600070205080204" pitchFamily="34" charset="-128"/>
              </a:rPr>
              <a:t>Se você alterar, transformar ou criar em cima desta obra, você poderá distribuir a obra resultante apenas sob a mesma licença, ou sob uma licença similar à presente.</a:t>
            </a:r>
          </a:p>
          <a:p>
            <a:pPr algn="just"/>
            <a:r>
              <a:rPr lang="pt-BR" altLang="pt-BR" sz="800" b="1" dirty="0">
                <a:ea typeface="ＭＳ Ｐゴシック" panose="020B0600070205080204" pitchFamily="34" charset="-128"/>
              </a:rPr>
              <a:t>Aviso —</a:t>
            </a:r>
            <a:r>
              <a:rPr lang="pt-BR" altLang="pt-BR" sz="800" dirty="0">
                <a:ea typeface="ＭＳ Ｐゴシック" panose="020B0600070205080204" pitchFamily="34" charset="-128"/>
              </a:rPr>
              <a:t> Em todas as reutilizações ou distribuições, você deve deixar claro quais são os termos da licença deste trabalho. A melhor forma de fazê-lo, é colocando um </a:t>
            </a:r>
            <a:r>
              <a:rPr lang="pt-BR" altLang="pt-BR" sz="800" i="1" dirty="0">
                <a:ea typeface="ＭＳ Ｐゴシック" panose="020B0600070205080204" pitchFamily="34" charset="-128"/>
              </a:rPr>
              <a:t>link</a:t>
            </a:r>
            <a:r>
              <a:rPr lang="pt-BR" altLang="pt-BR" sz="800" dirty="0">
                <a:ea typeface="ＭＳ Ｐゴシック" panose="020B0600070205080204" pitchFamily="34" charset="-128"/>
              </a:rPr>
              <a:t> para a seguinte página:</a:t>
            </a:r>
          </a:p>
          <a:p>
            <a:pPr algn="just">
              <a:spcBef>
                <a:spcPts val="0"/>
              </a:spcBef>
            </a:pPr>
            <a:r>
              <a:rPr lang="pt-BR" altLang="pt-BR" sz="800" dirty="0">
                <a:solidFill>
                  <a:schemeClr val="accent2"/>
                </a:solidFill>
                <a:ea typeface="ＭＳ Ｐゴシック" panose="020B0600070205080204" pitchFamily="34" charset="-128"/>
                <a:hlinkClick r:id="rId4">
                  <a:extLst>
                    <a:ext uri="{A12FA001-AC4F-418D-AE19-62706E023703}">
                      <ahyp:hlinkClr xmlns:ahyp="http://schemas.microsoft.com/office/drawing/2018/hyperlinkcolor" val="tx"/>
                    </a:ext>
                  </a:extLst>
                </a:hlinkClick>
              </a:rPr>
              <a:t>https://creativecommons.org/licenses/by-nc-sa/4.0/deed.pt_BR</a:t>
            </a:r>
            <a:endParaRPr lang="pt-BR" altLang="pt-BR" sz="800" dirty="0">
              <a:solidFill>
                <a:schemeClr val="accent2"/>
              </a:solidFill>
              <a:ea typeface="ＭＳ Ｐゴシック" panose="020B0600070205080204" pitchFamily="34" charset="-128"/>
            </a:endParaRPr>
          </a:p>
          <a:p>
            <a:pPr algn="just"/>
            <a:r>
              <a:rPr lang="pt-BR" altLang="pt-BR" sz="800" dirty="0">
                <a:ea typeface="ＭＳ Ｐゴシック" panose="020B0600070205080204" pitchFamily="34" charset="-128"/>
              </a:rPr>
              <a:t>A descrição completa dos termos e condições desta licença está disponível em: </a:t>
            </a:r>
          </a:p>
          <a:p>
            <a:pPr algn="just">
              <a:spcBef>
                <a:spcPts val="0"/>
              </a:spcBef>
            </a:pPr>
            <a:r>
              <a:rPr lang="pt-BR" altLang="pt-BR" sz="800" dirty="0">
                <a:solidFill>
                  <a:schemeClr val="accent2"/>
                </a:solidFill>
                <a:ea typeface="ＭＳ Ｐゴシック" panose="020B0600070205080204" pitchFamily="34" charset="-128"/>
                <a:hlinkClick r:id="rId5">
                  <a:extLst>
                    <a:ext uri="{A12FA001-AC4F-418D-AE19-62706E023703}">
                      <ahyp:hlinkClr xmlns:ahyp="http://schemas.microsoft.com/office/drawing/2018/hyperlinkcolor" val="tx"/>
                    </a:ext>
                  </a:extLst>
                </a:hlinkClick>
              </a:rPr>
              <a:t>https://creativecommons.org/licenses/by-nc-sa/4.0/legalcode.pt</a:t>
            </a:r>
            <a:endParaRPr lang="pt-BR" altLang="pt-BR" sz="800" dirty="0">
              <a:solidFill>
                <a:schemeClr val="accent2"/>
              </a:solidFill>
              <a:ea typeface="ＭＳ Ｐゴシック" panose="020B0600070205080204" pitchFamily="34" charset="-128"/>
            </a:endParaRPr>
          </a:p>
        </p:txBody>
      </p:sp>
      <p:sp>
        <p:nvSpPr>
          <p:cNvPr id="3" name="Espaço Reservado para Número de Slide 2">
            <a:extLst>
              <a:ext uri="{FF2B5EF4-FFF2-40B4-BE49-F238E27FC236}">
                <a16:creationId xmlns:a16="http://schemas.microsoft.com/office/drawing/2014/main" id="{1D45646A-A71C-D943-9E92-86F57F53F9B7}"/>
              </a:ext>
            </a:extLst>
          </p:cNvPr>
          <p:cNvSpPr>
            <a:spLocks noGrp="1"/>
          </p:cNvSpPr>
          <p:nvPr>
            <p:ph type="sldNum" sz="quarter" idx="5"/>
          </p:nvPr>
        </p:nvSpPr>
        <p:spPr/>
        <p:txBody>
          <a:bodyPr/>
          <a:lstStyle/>
          <a:p>
            <a:fld id="{3EE144C0-3B60-2C47-AADB-08B077F1B622}" type="slidenum">
              <a:rPr lang="en-US" altLang="pt-BR" smtClean="0"/>
              <a:pPr/>
              <a:t>21</a:t>
            </a:fld>
            <a:endParaRPr lang="en-US" altLang="pt-BR" dirty="0"/>
          </a:p>
        </p:txBody>
      </p:sp>
      <p:sp>
        <p:nvSpPr>
          <p:cNvPr id="5" name="Footer Placeholder 4">
            <a:extLst>
              <a:ext uri="{FF2B5EF4-FFF2-40B4-BE49-F238E27FC236}">
                <a16:creationId xmlns:a16="http://schemas.microsoft.com/office/drawing/2014/main" id="{5C09D92C-8FC5-ED4A-9DFD-94FF0E6A7843}"/>
              </a:ext>
            </a:extLst>
          </p:cNvPr>
          <p:cNvSpPr>
            <a:spLocks noGrp="1"/>
          </p:cNvSpPr>
          <p:nvPr>
            <p:ph type="ftr" sz="quarter" idx="4"/>
          </p:nvPr>
        </p:nvSpPr>
        <p:spPr/>
        <p:txBody>
          <a:bodyPr/>
          <a:lstStyle/>
          <a:p>
            <a:pPr>
              <a:defRPr/>
            </a:pPr>
            <a:r>
              <a:rPr lang="en-US"/>
              <a:t>https://cartilha.cert.br/</a:t>
            </a:r>
          </a:p>
        </p:txBody>
      </p:sp>
      <p:sp>
        <p:nvSpPr>
          <p:cNvPr id="6" name="Header Placeholder 5">
            <a:extLst>
              <a:ext uri="{FF2B5EF4-FFF2-40B4-BE49-F238E27FC236}">
                <a16:creationId xmlns:a16="http://schemas.microsoft.com/office/drawing/2014/main" id="{D0BB26D3-0EC2-BD45-A231-9F3CCD6521F9}"/>
              </a:ext>
            </a:extLst>
          </p:cNvPr>
          <p:cNvSpPr>
            <a:spLocks noGrp="1"/>
          </p:cNvSpPr>
          <p:nvPr>
            <p:ph type="hdr" sz="quarter"/>
          </p:nvPr>
        </p:nvSpPr>
        <p:spPr/>
        <p:txBody>
          <a:bodyPr/>
          <a:lstStyle/>
          <a:p>
            <a:r>
              <a:rPr lang="en-US" altLang="pt-BR"/>
              <a:t>Ransomware</a:t>
            </a:r>
            <a:endParaRPr lang="en-US" altLang="pt-B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D16C4BA2-2F43-9747-949D-12A4F52A58A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502566AD-C0E0-2A40-B258-3D376CAADF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noProof="0" dirty="0"/>
              <a:t>Definir e identificar as características dos diferentes tipos de códigos maliciosos têm se tornado tarefas cada vez mais difíceis, devido às diferentes classificações adotadas pelos fabricantes de antivírus e ao surgimento de variantes que mesclam características dos demais códigos. Dessa forma, as definições apresentadas nestes </a:t>
            </a:r>
            <a:r>
              <a:rPr lang="pt-BR" i="1" noProof="0" dirty="0"/>
              <a:t>slides</a:t>
            </a:r>
            <a:r>
              <a:rPr lang="pt-BR" noProof="0" dirty="0"/>
              <a:t> baseiam-se no entendimento dos autores da Cartilha de Segurança para Internet e, portanto, não são definitivas e podem ser diferentes de outras fontes de consulta.</a:t>
            </a:r>
            <a:endParaRPr lang="pt-BR" altLang="en-BR" noProof="0" dirty="0">
              <a:ea typeface="ＭＳ Ｐゴシック" panose="020B0600070205080204" pitchFamily="34" charset="-128"/>
            </a:endParaRPr>
          </a:p>
        </p:txBody>
      </p:sp>
      <p:sp>
        <p:nvSpPr>
          <p:cNvPr id="21507" name="Slide Number Placeholder 3">
            <a:extLst>
              <a:ext uri="{FF2B5EF4-FFF2-40B4-BE49-F238E27FC236}">
                <a16:creationId xmlns:a16="http://schemas.microsoft.com/office/drawing/2014/main" id="{5C267399-BB58-6A4D-A70F-008F20319F3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26CFF3F-5500-6A49-81E6-5A7901049CF7}" type="slidenum">
              <a:rPr lang="en-US" altLang="en-BR" sz="1200"/>
              <a:pPr eaLnBrk="1" hangingPunct="1"/>
              <a:t>3</a:t>
            </a:fld>
            <a:endParaRPr lang="en-US" altLang="en-BR" sz="1200"/>
          </a:p>
        </p:txBody>
      </p:sp>
      <p:sp>
        <p:nvSpPr>
          <p:cNvPr id="2" name="Footer Placeholder 1">
            <a:extLst>
              <a:ext uri="{FF2B5EF4-FFF2-40B4-BE49-F238E27FC236}">
                <a16:creationId xmlns:a16="http://schemas.microsoft.com/office/drawing/2014/main" id="{ED6F123A-1514-1942-8163-52404733CF9B}"/>
              </a:ext>
            </a:extLst>
          </p:cNvPr>
          <p:cNvSpPr>
            <a:spLocks noGrp="1"/>
          </p:cNvSpPr>
          <p:nvPr>
            <p:ph type="ftr" sz="quarter" idx="4"/>
          </p:nvPr>
        </p:nvSpPr>
        <p:spPr/>
        <p:txBody>
          <a:bodyPr/>
          <a:lstStyle/>
          <a:p>
            <a:pPr>
              <a:defRPr/>
            </a:pPr>
            <a:r>
              <a:rPr lang="en-US"/>
              <a:t>https://cartilha.cert.br/</a:t>
            </a:r>
          </a:p>
        </p:txBody>
      </p:sp>
      <p:sp>
        <p:nvSpPr>
          <p:cNvPr id="3" name="Header Placeholder 2">
            <a:extLst>
              <a:ext uri="{FF2B5EF4-FFF2-40B4-BE49-F238E27FC236}">
                <a16:creationId xmlns:a16="http://schemas.microsoft.com/office/drawing/2014/main" id="{61941578-E27E-194E-9959-96A8984864C3}"/>
              </a:ext>
            </a:extLst>
          </p:cNvPr>
          <p:cNvSpPr>
            <a:spLocks noGrp="1"/>
          </p:cNvSpPr>
          <p:nvPr>
            <p:ph type="hdr" sz="quarter"/>
          </p:nvPr>
        </p:nvSpPr>
        <p:spPr/>
        <p:txBody>
          <a:bodyPr/>
          <a:lstStyle/>
          <a:p>
            <a:r>
              <a:rPr lang="en-US" altLang="pt-BR"/>
              <a:t>Ransomware</a:t>
            </a:r>
            <a:endParaRPr lang="en-US" altLang="pt-B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646AB7E9-7DCA-1244-9BED-89E83D8C808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58AF67A8-8A19-8F47-ADD9-2B56DD7FAE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BR" altLang="en-BR">
              <a:ea typeface="ＭＳ Ｐゴシック" panose="020B0600070205080204" pitchFamily="34" charset="-128"/>
            </a:endParaRPr>
          </a:p>
        </p:txBody>
      </p:sp>
      <p:sp>
        <p:nvSpPr>
          <p:cNvPr id="23557" name="Slide Number Placeholder 5">
            <a:extLst>
              <a:ext uri="{FF2B5EF4-FFF2-40B4-BE49-F238E27FC236}">
                <a16:creationId xmlns:a16="http://schemas.microsoft.com/office/drawing/2014/main" id="{AF5217C6-1386-CC4D-BCEE-35A9605EEA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BB63E9F-7413-2B40-81CD-C6521FEF8ED0}" type="slidenum">
              <a:rPr lang="en-US" altLang="en-BR" sz="1200"/>
              <a:pPr eaLnBrk="1" hangingPunct="1"/>
              <a:t>4</a:t>
            </a:fld>
            <a:endParaRPr lang="en-US" altLang="en-BR" sz="1200"/>
          </a:p>
        </p:txBody>
      </p:sp>
      <p:sp>
        <p:nvSpPr>
          <p:cNvPr id="2" name="Footer Placeholder 1">
            <a:extLst>
              <a:ext uri="{FF2B5EF4-FFF2-40B4-BE49-F238E27FC236}">
                <a16:creationId xmlns:a16="http://schemas.microsoft.com/office/drawing/2014/main" id="{DA3D2B1A-ABD9-FB42-A748-5CA57B76F261}"/>
              </a:ext>
            </a:extLst>
          </p:cNvPr>
          <p:cNvSpPr>
            <a:spLocks noGrp="1"/>
          </p:cNvSpPr>
          <p:nvPr>
            <p:ph type="ftr" sz="quarter" idx="4"/>
          </p:nvPr>
        </p:nvSpPr>
        <p:spPr/>
        <p:txBody>
          <a:bodyPr/>
          <a:lstStyle/>
          <a:p>
            <a:pPr>
              <a:defRPr/>
            </a:pPr>
            <a:r>
              <a:rPr lang="en-US"/>
              <a:t>https://cartilha.cert.br/</a:t>
            </a:r>
          </a:p>
        </p:txBody>
      </p:sp>
      <p:sp>
        <p:nvSpPr>
          <p:cNvPr id="3" name="Header Placeholder 2">
            <a:extLst>
              <a:ext uri="{FF2B5EF4-FFF2-40B4-BE49-F238E27FC236}">
                <a16:creationId xmlns:a16="http://schemas.microsoft.com/office/drawing/2014/main" id="{51E0E6B1-DC64-2049-8D6A-E80766CA479C}"/>
              </a:ext>
            </a:extLst>
          </p:cNvPr>
          <p:cNvSpPr>
            <a:spLocks noGrp="1"/>
          </p:cNvSpPr>
          <p:nvPr>
            <p:ph type="hdr" sz="quarter"/>
          </p:nvPr>
        </p:nvSpPr>
        <p:spPr/>
        <p:txBody>
          <a:bodyPr/>
          <a:lstStyle/>
          <a:p>
            <a:r>
              <a:rPr lang="en-US" altLang="pt-BR"/>
              <a:t>Ransomware</a:t>
            </a:r>
            <a:endParaRPr lang="en-US" altLang="pt-B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ECBEEDB1-E4A9-D54D-9D56-8EB880F35D8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39630E79-E2B5-C44C-BAC9-2E16F5495D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BR" altLang="en-BR" dirty="0">
              <a:ea typeface="ＭＳ Ｐゴシック" panose="020B0600070205080204" pitchFamily="34" charset="-128"/>
            </a:endParaRPr>
          </a:p>
        </p:txBody>
      </p:sp>
      <p:sp>
        <p:nvSpPr>
          <p:cNvPr id="25605" name="Slide Number Placeholder 5">
            <a:extLst>
              <a:ext uri="{FF2B5EF4-FFF2-40B4-BE49-F238E27FC236}">
                <a16:creationId xmlns:a16="http://schemas.microsoft.com/office/drawing/2014/main" id="{BE20A9E9-A831-504D-AE2E-C121208E57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3786F2B-5388-E74C-9D08-69F627AEBA61}" type="slidenum">
              <a:rPr lang="en-US" altLang="en-BR" sz="1200"/>
              <a:pPr eaLnBrk="1" hangingPunct="1"/>
              <a:t>5</a:t>
            </a:fld>
            <a:endParaRPr lang="en-US" altLang="en-BR" sz="1200"/>
          </a:p>
        </p:txBody>
      </p:sp>
      <p:sp>
        <p:nvSpPr>
          <p:cNvPr id="2" name="Footer Placeholder 1">
            <a:extLst>
              <a:ext uri="{FF2B5EF4-FFF2-40B4-BE49-F238E27FC236}">
                <a16:creationId xmlns:a16="http://schemas.microsoft.com/office/drawing/2014/main" id="{107FD065-1FD6-B340-8ED0-279F7332A8BD}"/>
              </a:ext>
            </a:extLst>
          </p:cNvPr>
          <p:cNvSpPr>
            <a:spLocks noGrp="1"/>
          </p:cNvSpPr>
          <p:nvPr>
            <p:ph type="ftr" sz="quarter" idx="4"/>
          </p:nvPr>
        </p:nvSpPr>
        <p:spPr/>
        <p:txBody>
          <a:bodyPr/>
          <a:lstStyle/>
          <a:p>
            <a:pPr>
              <a:defRPr/>
            </a:pPr>
            <a:r>
              <a:rPr lang="en-US"/>
              <a:t>https://cartilha.cert.br/</a:t>
            </a:r>
          </a:p>
        </p:txBody>
      </p:sp>
      <p:sp>
        <p:nvSpPr>
          <p:cNvPr id="3" name="Header Placeholder 2">
            <a:extLst>
              <a:ext uri="{FF2B5EF4-FFF2-40B4-BE49-F238E27FC236}">
                <a16:creationId xmlns:a16="http://schemas.microsoft.com/office/drawing/2014/main" id="{9EDC207D-C302-0C44-B9AE-320A6C7A8075}"/>
              </a:ext>
            </a:extLst>
          </p:cNvPr>
          <p:cNvSpPr>
            <a:spLocks noGrp="1"/>
          </p:cNvSpPr>
          <p:nvPr>
            <p:ph type="hdr" sz="quarter"/>
          </p:nvPr>
        </p:nvSpPr>
        <p:spPr/>
        <p:txBody>
          <a:bodyPr/>
          <a:lstStyle/>
          <a:p>
            <a:r>
              <a:rPr lang="en-US" altLang="pt-BR"/>
              <a:t>Ransomware</a:t>
            </a:r>
            <a:endParaRPr lang="en-US" altLang="pt-B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B0B46020-3D94-8E44-B119-C6BBA694E942}"/>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5AAE0FF9-17B5-9E46-8934-C6412AC8DB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BR" altLang="en-BR" dirty="0">
              <a:ea typeface="ＭＳ Ｐゴシック" panose="020B0600070205080204" pitchFamily="34" charset="-128"/>
            </a:endParaRPr>
          </a:p>
        </p:txBody>
      </p:sp>
      <p:sp>
        <p:nvSpPr>
          <p:cNvPr id="27653" name="Slide Number Placeholder 5">
            <a:extLst>
              <a:ext uri="{FF2B5EF4-FFF2-40B4-BE49-F238E27FC236}">
                <a16:creationId xmlns:a16="http://schemas.microsoft.com/office/drawing/2014/main" id="{7D16A3E5-F4E0-334C-8DB7-2431F2F82C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9801CE4-FDCD-F846-B37A-E470CE56968D}" type="slidenum">
              <a:rPr lang="en-US" altLang="en-BR" sz="1200"/>
              <a:pPr eaLnBrk="1" hangingPunct="1"/>
              <a:t>6</a:t>
            </a:fld>
            <a:endParaRPr lang="en-US" altLang="en-BR" sz="1200"/>
          </a:p>
        </p:txBody>
      </p:sp>
      <p:sp>
        <p:nvSpPr>
          <p:cNvPr id="2" name="Footer Placeholder 1">
            <a:extLst>
              <a:ext uri="{FF2B5EF4-FFF2-40B4-BE49-F238E27FC236}">
                <a16:creationId xmlns:a16="http://schemas.microsoft.com/office/drawing/2014/main" id="{2A9CC9D2-501B-C245-BA18-0CDA43C5BA2D}"/>
              </a:ext>
            </a:extLst>
          </p:cNvPr>
          <p:cNvSpPr>
            <a:spLocks noGrp="1"/>
          </p:cNvSpPr>
          <p:nvPr>
            <p:ph type="ftr" sz="quarter" idx="4"/>
          </p:nvPr>
        </p:nvSpPr>
        <p:spPr/>
        <p:txBody>
          <a:bodyPr/>
          <a:lstStyle/>
          <a:p>
            <a:pPr>
              <a:defRPr/>
            </a:pPr>
            <a:r>
              <a:rPr lang="en-US"/>
              <a:t>https://cartilha.cert.br/</a:t>
            </a:r>
          </a:p>
        </p:txBody>
      </p:sp>
      <p:sp>
        <p:nvSpPr>
          <p:cNvPr id="3" name="Header Placeholder 2">
            <a:extLst>
              <a:ext uri="{FF2B5EF4-FFF2-40B4-BE49-F238E27FC236}">
                <a16:creationId xmlns:a16="http://schemas.microsoft.com/office/drawing/2014/main" id="{EDA8D6F9-1951-014C-964B-1449ADBF3CD7}"/>
              </a:ext>
            </a:extLst>
          </p:cNvPr>
          <p:cNvSpPr>
            <a:spLocks noGrp="1"/>
          </p:cNvSpPr>
          <p:nvPr>
            <p:ph type="hdr" sz="quarter"/>
          </p:nvPr>
        </p:nvSpPr>
        <p:spPr/>
        <p:txBody>
          <a:bodyPr/>
          <a:lstStyle/>
          <a:p>
            <a:r>
              <a:rPr lang="en-US" altLang="pt-BR"/>
              <a:t>Ransomware</a:t>
            </a:r>
            <a:endParaRPr lang="en-US" altLang="pt-B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B0B46020-3D94-8E44-B119-C6BBA694E942}"/>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5AAE0FF9-17B5-9E46-8934-C6412AC8DB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BR" altLang="en-BR" dirty="0">
              <a:ea typeface="ＭＳ Ｐゴシック" panose="020B0600070205080204" pitchFamily="34" charset="-128"/>
            </a:endParaRPr>
          </a:p>
        </p:txBody>
      </p:sp>
      <p:sp>
        <p:nvSpPr>
          <p:cNvPr id="27653" name="Slide Number Placeholder 5">
            <a:extLst>
              <a:ext uri="{FF2B5EF4-FFF2-40B4-BE49-F238E27FC236}">
                <a16:creationId xmlns:a16="http://schemas.microsoft.com/office/drawing/2014/main" id="{7D16A3E5-F4E0-334C-8DB7-2431F2F82C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9801CE4-FDCD-F846-B37A-E470CE56968D}" type="slidenum">
              <a:rPr lang="en-US" altLang="en-BR" sz="1200"/>
              <a:pPr eaLnBrk="1" hangingPunct="1"/>
              <a:t>7</a:t>
            </a:fld>
            <a:endParaRPr lang="en-US" altLang="en-BR" sz="1200"/>
          </a:p>
        </p:txBody>
      </p:sp>
      <p:sp>
        <p:nvSpPr>
          <p:cNvPr id="2" name="Footer Placeholder 1">
            <a:extLst>
              <a:ext uri="{FF2B5EF4-FFF2-40B4-BE49-F238E27FC236}">
                <a16:creationId xmlns:a16="http://schemas.microsoft.com/office/drawing/2014/main" id="{2A9CC9D2-501B-C245-BA18-0CDA43C5BA2D}"/>
              </a:ext>
            </a:extLst>
          </p:cNvPr>
          <p:cNvSpPr>
            <a:spLocks noGrp="1"/>
          </p:cNvSpPr>
          <p:nvPr>
            <p:ph type="ftr" sz="quarter" idx="4"/>
          </p:nvPr>
        </p:nvSpPr>
        <p:spPr/>
        <p:txBody>
          <a:bodyPr/>
          <a:lstStyle/>
          <a:p>
            <a:pPr>
              <a:defRPr/>
            </a:pPr>
            <a:r>
              <a:rPr lang="en-US"/>
              <a:t>https://cartilha.cert.br/</a:t>
            </a:r>
          </a:p>
        </p:txBody>
      </p:sp>
      <p:sp>
        <p:nvSpPr>
          <p:cNvPr id="3" name="Header Placeholder 2">
            <a:extLst>
              <a:ext uri="{FF2B5EF4-FFF2-40B4-BE49-F238E27FC236}">
                <a16:creationId xmlns:a16="http://schemas.microsoft.com/office/drawing/2014/main" id="{EDA8D6F9-1951-014C-964B-1449ADBF3CD7}"/>
              </a:ext>
            </a:extLst>
          </p:cNvPr>
          <p:cNvSpPr>
            <a:spLocks noGrp="1"/>
          </p:cNvSpPr>
          <p:nvPr>
            <p:ph type="hdr" sz="quarter"/>
          </p:nvPr>
        </p:nvSpPr>
        <p:spPr/>
        <p:txBody>
          <a:bodyPr/>
          <a:lstStyle/>
          <a:p>
            <a:r>
              <a:rPr lang="en-US" altLang="pt-BR"/>
              <a:t>Ransomware</a:t>
            </a:r>
            <a:endParaRPr lang="en-US" altLang="pt-BR" dirty="0"/>
          </a:p>
        </p:txBody>
      </p:sp>
    </p:spTree>
    <p:extLst>
      <p:ext uri="{BB962C8B-B14F-4D97-AF65-F5344CB8AC3E}">
        <p14:creationId xmlns:p14="http://schemas.microsoft.com/office/powerpoint/2010/main" val="3096925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4647808D-AF13-BC4B-BA71-89C7D372D15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4D5C65A6-8099-764B-84E1-54800BBCA0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n-US" altLang="en-BR" dirty="0">
              <a:ea typeface="ＭＳ Ｐゴシック" panose="020B0600070205080204" pitchFamily="34" charset="-128"/>
            </a:endParaRPr>
          </a:p>
        </p:txBody>
      </p:sp>
      <p:sp>
        <p:nvSpPr>
          <p:cNvPr id="29699" name="Slide Number Placeholder 3">
            <a:extLst>
              <a:ext uri="{FF2B5EF4-FFF2-40B4-BE49-F238E27FC236}">
                <a16:creationId xmlns:a16="http://schemas.microsoft.com/office/drawing/2014/main" id="{3BDBB4FE-1E59-0043-9D4B-99144EC82F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124FC1E-C5F8-7148-B1DE-94E439C90946}" type="slidenum">
              <a:rPr lang="en-US" altLang="en-BR" sz="1200"/>
              <a:pPr eaLnBrk="1" hangingPunct="1"/>
              <a:t>8</a:t>
            </a:fld>
            <a:endParaRPr lang="en-US" altLang="en-BR" sz="1200"/>
          </a:p>
        </p:txBody>
      </p:sp>
      <p:sp>
        <p:nvSpPr>
          <p:cNvPr id="2" name="Footer Placeholder 1">
            <a:extLst>
              <a:ext uri="{FF2B5EF4-FFF2-40B4-BE49-F238E27FC236}">
                <a16:creationId xmlns:a16="http://schemas.microsoft.com/office/drawing/2014/main" id="{7892DB47-CFCA-724F-908B-8B45DE9F1E07}"/>
              </a:ext>
            </a:extLst>
          </p:cNvPr>
          <p:cNvSpPr>
            <a:spLocks noGrp="1"/>
          </p:cNvSpPr>
          <p:nvPr>
            <p:ph type="ftr" sz="quarter" idx="4"/>
          </p:nvPr>
        </p:nvSpPr>
        <p:spPr/>
        <p:txBody>
          <a:bodyPr/>
          <a:lstStyle/>
          <a:p>
            <a:pPr>
              <a:defRPr/>
            </a:pPr>
            <a:r>
              <a:rPr lang="en-US"/>
              <a:t>https://cartilha.cert.br/</a:t>
            </a:r>
          </a:p>
        </p:txBody>
      </p:sp>
      <p:sp>
        <p:nvSpPr>
          <p:cNvPr id="3" name="Header Placeholder 2">
            <a:extLst>
              <a:ext uri="{FF2B5EF4-FFF2-40B4-BE49-F238E27FC236}">
                <a16:creationId xmlns:a16="http://schemas.microsoft.com/office/drawing/2014/main" id="{2B3B17BE-29C1-4343-8420-49135E5D3422}"/>
              </a:ext>
            </a:extLst>
          </p:cNvPr>
          <p:cNvSpPr>
            <a:spLocks noGrp="1"/>
          </p:cNvSpPr>
          <p:nvPr>
            <p:ph type="hdr" sz="quarter"/>
          </p:nvPr>
        </p:nvSpPr>
        <p:spPr/>
        <p:txBody>
          <a:bodyPr/>
          <a:lstStyle/>
          <a:p>
            <a:r>
              <a:rPr lang="en-US" altLang="pt-BR"/>
              <a:t>Ransomware</a:t>
            </a:r>
            <a:endParaRPr lang="en-US" altLang="pt-B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7733E280-4370-8B4A-B7B8-9C1F249090E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0E025968-C330-6F4E-9C54-182DE61787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BR">
              <a:ea typeface="ＭＳ Ｐゴシック" panose="020B0600070205080204" pitchFamily="34" charset="-128"/>
            </a:endParaRPr>
          </a:p>
        </p:txBody>
      </p:sp>
      <p:sp>
        <p:nvSpPr>
          <p:cNvPr id="31749" name="Slide Number Placeholder 5">
            <a:extLst>
              <a:ext uri="{FF2B5EF4-FFF2-40B4-BE49-F238E27FC236}">
                <a16:creationId xmlns:a16="http://schemas.microsoft.com/office/drawing/2014/main" id="{8C89AE4A-68A2-5E41-B5F6-000A081167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9581141-AFB6-CB4B-A8AF-B8D36E9CDEFD}" type="slidenum">
              <a:rPr lang="en-US" altLang="en-BR" sz="1200"/>
              <a:pPr eaLnBrk="1" hangingPunct="1"/>
              <a:t>9</a:t>
            </a:fld>
            <a:endParaRPr lang="en-US" altLang="en-BR" sz="1200"/>
          </a:p>
        </p:txBody>
      </p:sp>
      <p:sp>
        <p:nvSpPr>
          <p:cNvPr id="2" name="Footer Placeholder 1">
            <a:extLst>
              <a:ext uri="{FF2B5EF4-FFF2-40B4-BE49-F238E27FC236}">
                <a16:creationId xmlns:a16="http://schemas.microsoft.com/office/drawing/2014/main" id="{D962E74D-58A9-824B-AF5B-9ECD9CD2CC6E}"/>
              </a:ext>
            </a:extLst>
          </p:cNvPr>
          <p:cNvSpPr>
            <a:spLocks noGrp="1"/>
          </p:cNvSpPr>
          <p:nvPr>
            <p:ph type="ftr" sz="quarter" idx="4"/>
          </p:nvPr>
        </p:nvSpPr>
        <p:spPr/>
        <p:txBody>
          <a:bodyPr/>
          <a:lstStyle/>
          <a:p>
            <a:pPr>
              <a:defRPr/>
            </a:pPr>
            <a:r>
              <a:rPr lang="en-US"/>
              <a:t>https://cartilha.cert.br/</a:t>
            </a:r>
          </a:p>
        </p:txBody>
      </p:sp>
      <p:sp>
        <p:nvSpPr>
          <p:cNvPr id="3" name="Header Placeholder 2">
            <a:extLst>
              <a:ext uri="{FF2B5EF4-FFF2-40B4-BE49-F238E27FC236}">
                <a16:creationId xmlns:a16="http://schemas.microsoft.com/office/drawing/2014/main" id="{4985F96C-6B70-FD4A-8C17-888F276BE2E6}"/>
              </a:ext>
            </a:extLst>
          </p:cNvPr>
          <p:cNvSpPr>
            <a:spLocks noGrp="1"/>
          </p:cNvSpPr>
          <p:nvPr>
            <p:ph type="hdr" sz="quarter"/>
          </p:nvPr>
        </p:nvSpPr>
        <p:spPr/>
        <p:txBody>
          <a:bodyPr/>
          <a:lstStyle/>
          <a:p>
            <a:r>
              <a:rPr lang="en-US" altLang="pt-BR"/>
              <a:t>Ransomware</a:t>
            </a:r>
            <a:endParaRPr lang="en-US" altLang="pt-B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560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a:prstGeom prst="rect">
            <a:avLst/>
          </a:prstGeom>
        </p:spPr>
        <p:txBody>
          <a:bodyPr/>
          <a:lstStyle>
            <a:lvl1pPr algn="l">
              <a:defRPr sz="2000" b="1"/>
            </a:lvl1pPr>
          </a:lstStyle>
          <a:p>
            <a:r>
              <a:rPr lang="x-none"/>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Footer Placeholder 4">
            <a:extLst>
              <a:ext uri="{FF2B5EF4-FFF2-40B4-BE49-F238E27FC236}">
                <a16:creationId xmlns:a16="http://schemas.microsoft.com/office/drawing/2014/main" id="{1B94A269-E965-0D45-AA25-5103CC501081}"/>
              </a:ext>
            </a:extLst>
          </p:cNvPr>
          <p:cNvSpPr txBox="1">
            <a:spLocks/>
          </p:cNvSpPr>
          <p:nvPr userDrawn="1"/>
        </p:nvSpPr>
        <p:spPr>
          <a:xfrm>
            <a:off x="323528" y="6325905"/>
            <a:ext cx="2895600" cy="365125"/>
          </a:xfrm>
          <a:prstGeom prst="rect">
            <a:avLst/>
          </a:prstGeom>
        </p:spPr>
        <p:txBody>
          <a:bodyPr/>
          <a:lstStyle>
            <a:defPPr>
              <a:defRPr lang="pt-BR"/>
            </a:defPPr>
            <a:lvl1pPr algn="l" rtl="0" fontAlgn="base">
              <a:spcBef>
                <a:spcPct val="0"/>
              </a:spcBef>
              <a:spcAft>
                <a:spcPct val="0"/>
              </a:spcAft>
              <a:defRPr sz="2400" b="1" kern="1200">
                <a:solidFill>
                  <a:schemeClr val="bg1"/>
                </a:solidFill>
                <a:latin typeface="MS PGothic" panose="020B0600070205080204" pitchFamily="34" charset="-128"/>
                <a:ea typeface="MS PGothic" panose="020B0600070205080204" pitchFamily="34" charset="-128"/>
                <a:cs typeface="ITFDEVANAGARI-BOOK" panose="02000000000000000000" pitchFamily="2" charset="0"/>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sz="1800" i="1" dirty="0"/>
              <a:t>RANSOMWARE</a:t>
            </a:r>
          </a:p>
        </p:txBody>
      </p:sp>
    </p:spTree>
    <p:extLst>
      <p:ext uri="{BB962C8B-B14F-4D97-AF65-F5344CB8AC3E}">
        <p14:creationId xmlns:p14="http://schemas.microsoft.com/office/powerpoint/2010/main" val="76624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cxnSp>
        <p:nvCxnSpPr>
          <p:cNvPr id="4" name="Conector reto 6">
            <a:extLst>
              <a:ext uri="{FF2B5EF4-FFF2-40B4-BE49-F238E27FC236}">
                <a16:creationId xmlns:a16="http://schemas.microsoft.com/office/drawing/2014/main" id="{14CFFB9A-347C-4647-906C-D5420060CD1B}"/>
              </a:ext>
            </a:extLst>
          </p:cNvPr>
          <p:cNvCxnSpPr/>
          <p:nvPr userDrawn="1"/>
        </p:nvCxnSpPr>
        <p:spPr>
          <a:xfrm>
            <a:off x="457200" y="1123200"/>
            <a:ext cx="8229600" cy="0"/>
          </a:xfrm>
          <a:prstGeom prst="line">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Vertical Text Placeholder 2"/>
          <p:cNvSpPr>
            <a:spLocks noGrp="1"/>
          </p:cNvSpPr>
          <p:nvPr>
            <p:ph type="body" orient="vert" idx="1"/>
          </p:nvPr>
        </p:nvSpPr>
        <p:spPr/>
        <p:txBody>
          <a:bodyPr vert="eaVert"/>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5" name="Title Placeholder 1">
            <a:extLst>
              <a:ext uri="{FF2B5EF4-FFF2-40B4-BE49-F238E27FC236}">
                <a16:creationId xmlns:a16="http://schemas.microsoft.com/office/drawing/2014/main" id="{171D0478-ADEA-784C-BE14-BC30EFDB8905}"/>
              </a:ext>
            </a:extLst>
          </p:cNvPr>
          <p:cNvSpPr>
            <a:spLocks noGrp="1"/>
          </p:cNvSpPr>
          <p:nvPr>
            <p:ph type="title"/>
          </p:nvPr>
        </p:nvSpPr>
        <p:spPr bwMode="auto">
          <a:xfrm>
            <a:off x="457199" y="331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pt-BR" altLang="pt-BR" noProof="0" dirty="0"/>
              <a:t>Click</a:t>
            </a:r>
            <a:r>
              <a:rPr lang="en-US" altLang="pt-BR" dirty="0"/>
              <a:t> to edit Master title style</a:t>
            </a:r>
          </a:p>
        </p:txBody>
      </p:sp>
      <p:sp>
        <p:nvSpPr>
          <p:cNvPr id="6" name="Footer Placeholder 4">
            <a:extLst>
              <a:ext uri="{FF2B5EF4-FFF2-40B4-BE49-F238E27FC236}">
                <a16:creationId xmlns:a16="http://schemas.microsoft.com/office/drawing/2014/main" id="{D52EDBEA-7BA1-8748-A450-45A629CA2176}"/>
              </a:ext>
            </a:extLst>
          </p:cNvPr>
          <p:cNvSpPr txBox="1">
            <a:spLocks/>
          </p:cNvSpPr>
          <p:nvPr userDrawn="1"/>
        </p:nvSpPr>
        <p:spPr>
          <a:xfrm>
            <a:off x="323528" y="6325905"/>
            <a:ext cx="2895600" cy="365125"/>
          </a:xfrm>
          <a:prstGeom prst="rect">
            <a:avLst/>
          </a:prstGeom>
        </p:spPr>
        <p:txBody>
          <a:bodyPr/>
          <a:lstStyle>
            <a:defPPr>
              <a:defRPr lang="pt-BR"/>
            </a:defPPr>
            <a:lvl1pPr algn="l" rtl="0" fontAlgn="base">
              <a:spcBef>
                <a:spcPct val="0"/>
              </a:spcBef>
              <a:spcAft>
                <a:spcPct val="0"/>
              </a:spcAft>
              <a:defRPr sz="2400" b="1" kern="1200">
                <a:solidFill>
                  <a:schemeClr val="bg1"/>
                </a:solidFill>
                <a:latin typeface="MS PGothic" panose="020B0600070205080204" pitchFamily="34" charset="-128"/>
                <a:ea typeface="MS PGothic" panose="020B0600070205080204" pitchFamily="34" charset="-128"/>
                <a:cs typeface="ITFDEVANAGARI-BOOK" panose="02000000000000000000" pitchFamily="2" charset="0"/>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sz="1800" i="1" dirty="0"/>
              <a:t>RANSOMWARE</a:t>
            </a:r>
          </a:p>
        </p:txBody>
      </p:sp>
    </p:spTree>
    <p:extLst>
      <p:ext uri="{BB962C8B-B14F-4D97-AF65-F5344CB8AC3E}">
        <p14:creationId xmlns:p14="http://schemas.microsoft.com/office/powerpoint/2010/main" val="1698510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x-none"/>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Footer Placeholder 4">
            <a:extLst>
              <a:ext uri="{FF2B5EF4-FFF2-40B4-BE49-F238E27FC236}">
                <a16:creationId xmlns:a16="http://schemas.microsoft.com/office/drawing/2014/main" id="{65666C53-354D-A84C-83FA-241E39373A3E}"/>
              </a:ext>
            </a:extLst>
          </p:cNvPr>
          <p:cNvSpPr txBox="1">
            <a:spLocks/>
          </p:cNvSpPr>
          <p:nvPr userDrawn="1"/>
        </p:nvSpPr>
        <p:spPr>
          <a:xfrm>
            <a:off x="323528" y="6325905"/>
            <a:ext cx="2895600" cy="365125"/>
          </a:xfrm>
          <a:prstGeom prst="rect">
            <a:avLst/>
          </a:prstGeom>
        </p:spPr>
        <p:txBody>
          <a:bodyPr/>
          <a:lstStyle>
            <a:defPPr>
              <a:defRPr lang="pt-BR"/>
            </a:defPPr>
            <a:lvl1pPr algn="l" rtl="0" fontAlgn="base">
              <a:spcBef>
                <a:spcPct val="0"/>
              </a:spcBef>
              <a:spcAft>
                <a:spcPct val="0"/>
              </a:spcAft>
              <a:defRPr sz="2400" b="1" kern="1200">
                <a:solidFill>
                  <a:schemeClr val="bg1"/>
                </a:solidFill>
                <a:latin typeface="MS PGothic" panose="020B0600070205080204" pitchFamily="34" charset="-128"/>
                <a:ea typeface="MS PGothic" panose="020B0600070205080204" pitchFamily="34" charset="-128"/>
                <a:cs typeface="ITFDEVANAGARI-BOOK" panose="02000000000000000000" pitchFamily="2" charset="0"/>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sz="1800" i="1" dirty="0"/>
              <a:t>RANSOMWARE</a:t>
            </a:r>
          </a:p>
        </p:txBody>
      </p:sp>
    </p:spTree>
    <p:extLst>
      <p:ext uri="{BB962C8B-B14F-4D97-AF65-F5344CB8AC3E}">
        <p14:creationId xmlns:p14="http://schemas.microsoft.com/office/powerpoint/2010/main" val="1039864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defRPr>
                <a:solidFill>
                  <a:schemeClr val="bg1"/>
                </a:solidFill>
              </a:defRPr>
            </a:lvl1pPr>
            <a:lvl2pPr>
              <a:defRPr>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5" name="Title Placeholder 1">
            <a:extLst>
              <a:ext uri="{FF2B5EF4-FFF2-40B4-BE49-F238E27FC236}">
                <a16:creationId xmlns:a16="http://schemas.microsoft.com/office/drawing/2014/main" id="{01586BC3-5EE7-8F43-ACB6-05A62F1CA38C}"/>
              </a:ext>
            </a:extLst>
          </p:cNvPr>
          <p:cNvSpPr>
            <a:spLocks noGrp="1"/>
          </p:cNvSpPr>
          <p:nvPr>
            <p:ph type="title"/>
          </p:nvPr>
        </p:nvSpPr>
        <p:spPr bwMode="auto">
          <a:xfrm>
            <a:off x="457199" y="331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a:defRPr>
                <a:solidFill>
                  <a:schemeClr val="bg1"/>
                </a:solidFill>
              </a:defRPr>
            </a:lvl1pPr>
          </a:lstStyle>
          <a:p>
            <a:pPr lvl="0"/>
            <a:r>
              <a:rPr lang="en-US" altLang="pt-BR" dirty="0"/>
              <a:t>Click to edit Master title style</a:t>
            </a:r>
          </a:p>
        </p:txBody>
      </p:sp>
    </p:spTree>
    <p:extLst>
      <p:ext uri="{BB962C8B-B14F-4D97-AF65-F5344CB8AC3E}">
        <p14:creationId xmlns:p14="http://schemas.microsoft.com/office/powerpoint/2010/main" val="3932363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80729"/>
            <a:ext cx="7772400" cy="1224136"/>
          </a:xfrm>
        </p:spPr>
        <p:txBody>
          <a:bodyPr anchor="ctr">
            <a:normAutofit/>
          </a:bodyPr>
          <a:lstStyle>
            <a:lvl1pPr algn="ctr">
              <a:defRPr sz="3200">
                <a:solidFill>
                  <a:srgbClr val="DC742F"/>
                </a:solidFill>
                <a:latin typeface="Arial Black"/>
                <a:cs typeface="Arial Black"/>
              </a:defRPr>
            </a:lvl1pPr>
          </a:lstStyle>
          <a:p>
            <a:r>
              <a:rPr lang="x-none" dirty="0"/>
              <a:t>Click to edit Master title style</a:t>
            </a:r>
            <a:endParaRPr lang="en-US" dirty="0"/>
          </a:p>
        </p:txBody>
      </p:sp>
      <p:sp>
        <p:nvSpPr>
          <p:cNvPr id="3" name="Subtitle 2"/>
          <p:cNvSpPr>
            <a:spLocks noGrp="1"/>
          </p:cNvSpPr>
          <p:nvPr>
            <p:ph type="subTitle" idx="1"/>
          </p:nvPr>
        </p:nvSpPr>
        <p:spPr>
          <a:xfrm>
            <a:off x="1371600" y="5085184"/>
            <a:ext cx="6400800" cy="93610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dirty="0"/>
              <a:t>Click to edit Master subtitle style</a:t>
            </a:r>
            <a:endParaRPr lang="en-US" dirty="0"/>
          </a:p>
        </p:txBody>
      </p:sp>
      <p:sp>
        <p:nvSpPr>
          <p:cNvPr id="10" name="Picture Placeholder 2"/>
          <p:cNvSpPr>
            <a:spLocks noGrp="1"/>
          </p:cNvSpPr>
          <p:nvPr>
            <p:ph type="pic" idx="13"/>
          </p:nvPr>
        </p:nvSpPr>
        <p:spPr>
          <a:xfrm>
            <a:off x="1792288" y="2276872"/>
            <a:ext cx="5486400" cy="273630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7" name="Slide Number Placeholder 5">
            <a:extLst>
              <a:ext uri="{FF2B5EF4-FFF2-40B4-BE49-F238E27FC236}">
                <a16:creationId xmlns:a16="http://schemas.microsoft.com/office/drawing/2014/main" id="{B917129C-56FE-A04B-A747-1F1DF8BD0994}"/>
              </a:ext>
            </a:extLst>
          </p:cNvPr>
          <p:cNvSpPr>
            <a:spLocks noGrp="1"/>
          </p:cNvSpPr>
          <p:nvPr>
            <p:ph type="sldNum" sz="quarter" idx="16"/>
          </p:nvPr>
        </p:nvSpPr>
        <p:spPr/>
        <p:txBody>
          <a:bodyPr/>
          <a:lstStyle>
            <a:lvl1pPr>
              <a:defRPr/>
            </a:lvl1pPr>
          </a:lstStyle>
          <a:p>
            <a:fld id="{EAF5277F-EA75-F94E-A30A-5DD09CA28205}" type="slidenum">
              <a:rPr lang="en-US" altLang="en-BR"/>
              <a:pPr/>
              <a:t>‹#›</a:t>
            </a:fld>
            <a:endParaRPr lang="en-US" altLang="en-BR"/>
          </a:p>
        </p:txBody>
      </p:sp>
      <p:sp>
        <p:nvSpPr>
          <p:cNvPr id="6" name="Footer Placeholder 4">
            <a:extLst>
              <a:ext uri="{FF2B5EF4-FFF2-40B4-BE49-F238E27FC236}">
                <a16:creationId xmlns:a16="http://schemas.microsoft.com/office/drawing/2014/main" id="{B46FAE60-7D96-FC46-85CC-0F3AF45A6148}"/>
              </a:ext>
            </a:extLst>
          </p:cNvPr>
          <p:cNvSpPr txBox="1">
            <a:spLocks/>
          </p:cNvSpPr>
          <p:nvPr userDrawn="1"/>
        </p:nvSpPr>
        <p:spPr>
          <a:xfrm>
            <a:off x="323528" y="6325905"/>
            <a:ext cx="2895600" cy="365125"/>
          </a:xfrm>
          <a:prstGeom prst="rect">
            <a:avLst/>
          </a:prstGeom>
        </p:spPr>
        <p:txBody>
          <a:bodyPr/>
          <a:lstStyle>
            <a:defPPr>
              <a:defRPr lang="pt-BR"/>
            </a:defPPr>
            <a:lvl1pPr algn="l" rtl="0" fontAlgn="base">
              <a:spcBef>
                <a:spcPct val="0"/>
              </a:spcBef>
              <a:spcAft>
                <a:spcPct val="0"/>
              </a:spcAft>
              <a:defRPr sz="2400" b="1" kern="1200">
                <a:solidFill>
                  <a:schemeClr val="bg1"/>
                </a:solidFill>
                <a:latin typeface="MS PGothic" panose="020B0600070205080204" pitchFamily="34" charset="-128"/>
                <a:ea typeface="MS PGothic" panose="020B0600070205080204" pitchFamily="34" charset="-128"/>
                <a:cs typeface="ITFDEVANAGARI-BOOK" panose="02000000000000000000" pitchFamily="2" charset="0"/>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sz="1800" i="1" dirty="0"/>
              <a:t>RANSOMWARE</a:t>
            </a:r>
          </a:p>
        </p:txBody>
      </p:sp>
    </p:spTree>
    <p:extLst>
      <p:ext uri="{BB962C8B-B14F-4D97-AF65-F5344CB8AC3E}">
        <p14:creationId xmlns:p14="http://schemas.microsoft.com/office/powerpoint/2010/main" val="115378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3200"/>
            <a:ext cx="7772400" cy="1224136"/>
          </a:xfrm>
          <a:prstGeom prst="rect">
            <a:avLst/>
          </a:prstGeom>
        </p:spPr>
        <p:txBody>
          <a:bodyPr anchor="ctr">
            <a:normAutofit/>
          </a:bodyPr>
          <a:lstStyle>
            <a:lvl1pPr algn="ctr">
              <a:defRPr sz="3600">
                <a:solidFill>
                  <a:schemeClr val="accent2"/>
                </a:solidFill>
                <a:latin typeface="Arial Black"/>
                <a:cs typeface="Arial Black"/>
              </a:defRPr>
            </a:lvl1pPr>
          </a:lstStyle>
          <a:p>
            <a:r>
              <a:rPr lang="x-none" dirty="0"/>
              <a:t>Click to edit Master title style</a:t>
            </a:r>
            <a:endParaRPr lang="en-US" dirty="0"/>
          </a:p>
        </p:txBody>
      </p:sp>
      <p:sp>
        <p:nvSpPr>
          <p:cNvPr id="10" name="Picture Placeholder 2"/>
          <p:cNvSpPr>
            <a:spLocks noGrp="1"/>
          </p:cNvSpPr>
          <p:nvPr>
            <p:ph type="pic" idx="13"/>
          </p:nvPr>
        </p:nvSpPr>
        <p:spPr>
          <a:xfrm>
            <a:off x="1792288" y="2780928"/>
            <a:ext cx="5486400" cy="273630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dirty="0"/>
          </a:p>
        </p:txBody>
      </p:sp>
    </p:spTree>
    <p:extLst>
      <p:ext uri="{BB962C8B-B14F-4D97-AF65-F5344CB8AC3E}">
        <p14:creationId xmlns:p14="http://schemas.microsoft.com/office/powerpoint/2010/main" val="1744690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Conector reto 6">
            <a:extLst>
              <a:ext uri="{FF2B5EF4-FFF2-40B4-BE49-F238E27FC236}">
                <a16:creationId xmlns:a16="http://schemas.microsoft.com/office/drawing/2014/main" id="{E958E2EC-C52A-A042-AD55-A91E62789847}"/>
              </a:ext>
            </a:extLst>
          </p:cNvPr>
          <p:cNvCxnSpPr/>
          <p:nvPr userDrawn="1"/>
        </p:nvCxnSpPr>
        <p:spPr>
          <a:xfrm>
            <a:off x="457200" y="1123200"/>
            <a:ext cx="8229600" cy="0"/>
          </a:xfrm>
          <a:prstGeom prst="line">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lvl1pPr>
              <a:lnSpc>
                <a:spcPct val="100000"/>
              </a:lnSpc>
              <a:defRPr/>
            </a:lvl1pPr>
            <a:lvl3pPr>
              <a:defRPr sz="1800" b="0"/>
            </a:lvl3pPr>
            <a:lvl4pPr>
              <a:defRPr sz="1600" b="0"/>
            </a:lvl4pPr>
            <a:lvl5pPr>
              <a:defRPr sz="1600" b="0"/>
            </a:lvl5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6" name="Title Placeholder 1">
            <a:extLst>
              <a:ext uri="{FF2B5EF4-FFF2-40B4-BE49-F238E27FC236}">
                <a16:creationId xmlns:a16="http://schemas.microsoft.com/office/drawing/2014/main" id="{1535DD4C-E195-8446-BD95-06856F882DAE}"/>
              </a:ext>
            </a:extLst>
          </p:cNvPr>
          <p:cNvSpPr>
            <a:spLocks noGrp="1"/>
          </p:cNvSpPr>
          <p:nvPr>
            <p:ph type="title"/>
          </p:nvPr>
        </p:nvSpPr>
        <p:spPr bwMode="auto">
          <a:xfrm>
            <a:off x="457199" y="331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pt-BR" altLang="pt-BR" noProof="0" dirty="0"/>
              <a:t>Click</a:t>
            </a:r>
            <a:r>
              <a:rPr lang="en-US" altLang="pt-BR" dirty="0"/>
              <a:t> to edit Master title style</a:t>
            </a:r>
          </a:p>
        </p:txBody>
      </p:sp>
      <p:sp>
        <p:nvSpPr>
          <p:cNvPr id="5" name="Footer Placeholder 4">
            <a:extLst>
              <a:ext uri="{FF2B5EF4-FFF2-40B4-BE49-F238E27FC236}">
                <a16:creationId xmlns:a16="http://schemas.microsoft.com/office/drawing/2014/main" id="{4F167399-05A1-9542-91C4-6BCE74844734}"/>
              </a:ext>
            </a:extLst>
          </p:cNvPr>
          <p:cNvSpPr txBox="1">
            <a:spLocks/>
          </p:cNvSpPr>
          <p:nvPr userDrawn="1"/>
        </p:nvSpPr>
        <p:spPr>
          <a:xfrm>
            <a:off x="323528" y="6325905"/>
            <a:ext cx="2895600" cy="365125"/>
          </a:xfrm>
          <a:prstGeom prst="rect">
            <a:avLst/>
          </a:prstGeom>
        </p:spPr>
        <p:txBody>
          <a:bodyPr/>
          <a:lstStyle>
            <a:defPPr>
              <a:defRPr lang="pt-BR"/>
            </a:defPPr>
            <a:lvl1pPr algn="l" rtl="0" fontAlgn="base">
              <a:spcBef>
                <a:spcPct val="0"/>
              </a:spcBef>
              <a:spcAft>
                <a:spcPct val="0"/>
              </a:spcAft>
              <a:defRPr sz="2400" b="1" kern="1200">
                <a:solidFill>
                  <a:schemeClr val="bg1"/>
                </a:solidFill>
                <a:latin typeface="MS PGothic" panose="020B0600070205080204" pitchFamily="34" charset="-128"/>
                <a:ea typeface="MS PGothic" panose="020B0600070205080204" pitchFamily="34" charset="-128"/>
                <a:cs typeface="ITFDEVANAGARI-BOOK" panose="02000000000000000000" pitchFamily="2" charset="0"/>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sz="1800" i="1" dirty="0"/>
              <a:t>RANSOMWARE</a:t>
            </a:r>
          </a:p>
        </p:txBody>
      </p:sp>
    </p:spTree>
    <p:extLst>
      <p:ext uri="{BB962C8B-B14F-4D97-AF65-F5344CB8AC3E}">
        <p14:creationId xmlns:p14="http://schemas.microsoft.com/office/powerpoint/2010/main" val="2680383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x-none" dirty="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Footer Placeholder 4">
            <a:extLst>
              <a:ext uri="{FF2B5EF4-FFF2-40B4-BE49-F238E27FC236}">
                <a16:creationId xmlns:a16="http://schemas.microsoft.com/office/drawing/2014/main" id="{03425012-2E66-DB44-A61D-BB39C926EAD8}"/>
              </a:ext>
            </a:extLst>
          </p:cNvPr>
          <p:cNvSpPr txBox="1">
            <a:spLocks/>
          </p:cNvSpPr>
          <p:nvPr userDrawn="1"/>
        </p:nvSpPr>
        <p:spPr>
          <a:xfrm>
            <a:off x="323528" y="6325905"/>
            <a:ext cx="2895600" cy="365125"/>
          </a:xfrm>
          <a:prstGeom prst="rect">
            <a:avLst/>
          </a:prstGeom>
        </p:spPr>
        <p:txBody>
          <a:bodyPr/>
          <a:lstStyle>
            <a:defPPr>
              <a:defRPr lang="pt-BR"/>
            </a:defPPr>
            <a:lvl1pPr algn="l" rtl="0" fontAlgn="base">
              <a:spcBef>
                <a:spcPct val="0"/>
              </a:spcBef>
              <a:spcAft>
                <a:spcPct val="0"/>
              </a:spcAft>
              <a:defRPr sz="2400" b="1" kern="1200">
                <a:solidFill>
                  <a:schemeClr val="bg1"/>
                </a:solidFill>
                <a:latin typeface="MS PGothic" panose="020B0600070205080204" pitchFamily="34" charset="-128"/>
                <a:ea typeface="MS PGothic" panose="020B0600070205080204" pitchFamily="34" charset="-128"/>
                <a:cs typeface="ITFDEVANAGARI-BOOK" panose="02000000000000000000" pitchFamily="2" charset="0"/>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sz="1800" i="1" dirty="0"/>
              <a:t>RANSOMWARE</a:t>
            </a:r>
          </a:p>
        </p:txBody>
      </p:sp>
    </p:spTree>
    <p:extLst>
      <p:ext uri="{BB962C8B-B14F-4D97-AF65-F5344CB8AC3E}">
        <p14:creationId xmlns:p14="http://schemas.microsoft.com/office/powerpoint/2010/main" val="1729282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5" name="Conector reto 6">
            <a:extLst>
              <a:ext uri="{FF2B5EF4-FFF2-40B4-BE49-F238E27FC236}">
                <a16:creationId xmlns:a16="http://schemas.microsoft.com/office/drawing/2014/main" id="{48D8D4FC-B052-9A4E-87CB-59FA68587552}"/>
              </a:ext>
            </a:extLst>
          </p:cNvPr>
          <p:cNvCxnSpPr/>
          <p:nvPr userDrawn="1"/>
        </p:nvCxnSpPr>
        <p:spPr>
          <a:xfrm>
            <a:off x="457200" y="1123200"/>
            <a:ext cx="8229600" cy="0"/>
          </a:xfrm>
          <a:prstGeom prst="line">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457200" y="1440000"/>
            <a:ext cx="4038600" cy="4525963"/>
          </a:xfrm>
        </p:spPr>
        <p:txBody>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Content Placeholder 3"/>
          <p:cNvSpPr>
            <a:spLocks noGrp="1"/>
          </p:cNvSpPr>
          <p:nvPr>
            <p:ph sz="half" idx="2"/>
          </p:nvPr>
        </p:nvSpPr>
        <p:spPr>
          <a:xfrm>
            <a:off x="4648200" y="1440000"/>
            <a:ext cx="4038600" cy="4525963"/>
          </a:xfrm>
        </p:spPr>
        <p:txBody>
          <a:bodyPr/>
          <a:lstStyle>
            <a:lvl1pPr marL="342900" indent="-342900">
              <a:defRPr lang="x-none" sz="2200" b="1" kern="1200" dirty="0" smtClean="0">
                <a:solidFill>
                  <a:schemeClr val="tx1"/>
                </a:solidFill>
                <a:latin typeface="Arial"/>
                <a:ea typeface="+mn-ea"/>
                <a:cs typeface="Arial"/>
              </a:defRPr>
            </a:lvl1pPr>
            <a:lvl2pPr marL="742950" indent="-285750">
              <a:defRPr lang="x-none" sz="2000" b="1" kern="1200" dirty="0" smtClean="0">
                <a:solidFill>
                  <a:schemeClr val="tx1"/>
                </a:solidFill>
                <a:latin typeface="Arial"/>
                <a:ea typeface="+mn-ea"/>
                <a:cs typeface="Arial"/>
              </a:defRPr>
            </a:lvl2pPr>
            <a:lvl3pPr marL="1143000" indent="-228600">
              <a:defRPr lang="x-none" sz="1800" b="1" kern="1200" dirty="0" smtClean="0">
                <a:solidFill>
                  <a:schemeClr val="tx1"/>
                </a:solidFill>
                <a:latin typeface="Arial"/>
                <a:ea typeface="+mn-ea"/>
                <a:cs typeface="Arial"/>
              </a:defRPr>
            </a:lvl3pPr>
            <a:lvl4pPr marL="1600200" indent="-228600">
              <a:defRPr lang="x-none" sz="1600" b="1" kern="1200" dirty="0" smtClean="0">
                <a:solidFill>
                  <a:schemeClr val="tx1"/>
                </a:solidFill>
                <a:latin typeface="Arial"/>
                <a:ea typeface="+mn-ea"/>
                <a:cs typeface="Arial"/>
              </a:defRPr>
            </a:lvl4pPr>
            <a:lvl5pPr marL="2057400" indent="-228600">
              <a:defRPr lang="en-US" sz="1600" b="1" kern="1200" dirty="0">
                <a:solidFill>
                  <a:schemeClr val="tx1"/>
                </a:solidFill>
                <a:latin typeface="Arial"/>
                <a:ea typeface="+mn-ea"/>
                <a:cs typeface="Arial"/>
              </a:defRPr>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6" name="Title Placeholder 1">
            <a:extLst>
              <a:ext uri="{FF2B5EF4-FFF2-40B4-BE49-F238E27FC236}">
                <a16:creationId xmlns:a16="http://schemas.microsoft.com/office/drawing/2014/main" id="{B90365F6-77C9-F442-9E29-9301FD2AB14D}"/>
              </a:ext>
            </a:extLst>
          </p:cNvPr>
          <p:cNvSpPr>
            <a:spLocks noGrp="1"/>
          </p:cNvSpPr>
          <p:nvPr>
            <p:ph type="title"/>
          </p:nvPr>
        </p:nvSpPr>
        <p:spPr bwMode="auto">
          <a:xfrm>
            <a:off x="457199" y="331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pt-BR" altLang="pt-BR" noProof="0" dirty="0"/>
              <a:t>Click </a:t>
            </a:r>
            <a:r>
              <a:rPr lang="pt-BR" altLang="pt-BR" noProof="0" dirty="0" err="1"/>
              <a:t>to</a:t>
            </a:r>
            <a:r>
              <a:rPr lang="pt-BR" altLang="pt-BR" noProof="0" dirty="0"/>
              <a:t> </a:t>
            </a:r>
            <a:r>
              <a:rPr lang="pt-BR" altLang="pt-BR" noProof="0" dirty="0" err="1"/>
              <a:t>edit</a:t>
            </a:r>
            <a:r>
              <a:rPr lang="pt-BR" altLang="pt-BR" noProof="0" dirty="0"/>
              <a:t> Master </a:t>
            </a:r>
            <a:r>
              <a:rPr lang="pt-BR" altLang="pt-BR" noProof="0" dirty="0" err="1"/>
              <a:t>title</a:t>
            </a:r>
            <a:r>
              <a:rPr lang="pt-BR" altLang="pt-BR" noProof="0" dirty="0"/>
              <a:t> </a:t>
            </a:r>
            <a:r>
              <a:rPr lang="pt-BR" altLang="pt-BR" noProof="0" dirty="0" err="1"/>
              <a:t>style</a:t>
            </a:r>
            <a:endParaRPr lang="pt-BR" altLang="pt-BR" noProof="0" dirty="0"/>
          </a:p>
        </p:txBody>
      </p:sp>
      <p:sp>
        <p:nvSpPr>
          <p:cNvPr id="7" name="Footer Placeholder 4">
            <a:extLst>
              <a:ext uri="{FF2B5EF4-FFF2-40B4-BE49-F238E27FC236}">
                <a16:creationId xmlns:a16="http://schemas.microsoft.com/office/drawing/2014/main" id="{EF10DCF4-9818-7947-91E4-660E0892D179}"/>
              </a:ext>
            </a:extLst>
          </p:cNvPr>
          <p:cNvSpPr txBox="1">
            <a:spLocks/>
          </p:cNvSpPr>
          <p:nvPr userDrawn="1"/>
        </p:nvSpPr>
        <p:spPr>
          <a:xfrm>
            <a:off x="323528" y="6325905"/>
            <a:ext cx="2895600" cy="365125"/>
          </a:xfrm>
          <a:prstGeom prst="rect">
            <a:avLst/>
          </a:prstGeom>
        </p:spPr>
        <p:txBody>
          <a:bodyPr/>
          <a:lstStyle>
            <a:defPPr>
              <a:defRPr lang="pt-BR"/>
            </a:defPPr>
            <a:lvl1pPr algn="l" rtl="0" fontAlgn="base">
              <a:spcBef>
                <a:spcPct val="0"/>
              </a:spcBef>
              <a:spcAft>
                <a:spcPct val="0"/>
              </a:spcAft>
              <a:defRPr sz="2400" b="1" kern="1200">
                <a:solidFill>
                  <a:schemeClr val="bg1"/>
                </a:solidFill>
                <a:latin typeface="MS PGothic" panose="020B0600070205080204" pitchFamily="34" charset="-128"/>
                <a:ea typeface="MS PGothic" panose="020B0600070205080204" pitchFamily="34" charset="-128"/>
                <a:cs typeface="ITFDEVANAGARI-BOOK" panose="02000000000000000000" pitchFamily="2" charset="0"/>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sz="1800" i="1" dirty="0"/>
              <a:t>RANSOMWARE</a:t>
            </a:r>
          </a:p>
        </p:txBody>
      </p:sp>
    </p:spTree>
    <p:extLst>
      <p:ext uri="{BB962C8B-B14F-4D97-AF65-F5344CB8AC3E}">
        <p14:creationId xmlns:p14="http://schemas.microsoft.com/office/powerpoint/2010/main" val="3159475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7" name="Conector reto 6">
            <a:extLst>
              <a:ext uri="{FF2B5EF4-FFF2-40B4-BE49-F238E27FC236}">
                <a16:creationId xmlns:a16="http://schemas.microsoft.com/office/drawing/2014/main" id="{348CC378-1CB4-C14A-BC49-558986440282}"/>
              </a:ext>
            </a:extLst>
          </p:cNvPr>
          <p:cNvCxnSpPr/>
          <p:nvPr userDrawn="1"/>
        </p:nvCxnSpPr>
        <p:spPr>
          <a:xfrm>
            <a:off x="457200" y="1123200"/>
            <a:ext cx="8229600" cy="0"/>
          </a:xfrm>
          <a:prstGeom prst="line">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440000"/>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5" name="Text Placeholder 4"/>
          <p:cNvSpPr>
            <a:spLocks noGrp="1"/>
          </p:cNvSpPr>
          <p:nvPr>
            <p:ph type="body" sz="quarter" idx="3"/>
          </p:nvPr>
        </p:nvSpPr>
        <p:spPr>
          <a:xfrm>
            <a:off x="4645027" y="1440000"/>
            <a:ext cx="4039200"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dirty="0"/>
              <a:t>Click to edit Master text styles</a:t>
            </a:r>
          </a:p>
        </p:txBody>
      </p:sp>
      <p:sp>
        <p:nvSpPr>
          <p:cNvPr id="6" name="Content Placeholder 5"/>
          <p:cNvSpPr>
            <a:spLocks noGrp="1"/>
          </p:cNvSpPr>
          <p:nvPr>
            <p:ph sz="quarter" idx="4"/>
          </p:nvPr>
        </p:nvSpPr>
        <p:spPr>
          <a:xfrm>
            <a:off x="4645027" y="2174875"/>
            <a:ext cx="4039200"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8" name="Title Placeholder 1">
            <a:extLst>
              <a:ext uri="{FF2B5EF4-FFF2-40B4-BE49-F238E27FC236}">
                <a16:creationId xmlns:a16="http://schemas.microsoft.com/office/drawing/2014/main" id="{F8840F77-110E-884E-BEBE-B582E98B2DAA}"/>
              </a:ext>
            </a:extLst>
          </p:cNvPr>
          <p:cNvSpPr>
            <a:spLocks noGrp="1"/>
          </p:cNvSpPr>
          <p:nvPr>
            <p:ph type="title"/>
          </p:nvPr>
        </p:nvSpPr>
        <p:spPr bwMode="auto">
          <a:xfrm>
            <a:off x="457199" y="331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pt-BR" altLang="pt-BR" noProof="0" dirty="0"/>
              <a:t>Click</a:t>
            </a:r>
            <a:r>
              <a:rPr lang="en-US" altLang="pt-BR" dirty="0"/>
              <a:t> to edit Master title style</a:t>
            </a:r>
          </a:p>
        </p:txBody>
      </p:sp>
      <p:sp>
        <p:nvSpPr>
          <p:cNvPr id="9" name="Footer Placeholder 4">
            <a:extLst>
              <a:ext uri="{FF2B5EF4-FFF2-40B4-BE49-F238E27FC236}">
                <a16:creationId xmlns:a16="http://schemas.microsoft.com/office/drawing/2014/main" id="{6C1FA17D-549D-EA43-834E-B8E18CD153F3}"/>
              </a:ext>
            </a:extLst>
          </p:cNvPr>
          <p:cNvSpPr txBox="1">
            <a:spLocks/>
          </p:cNvSpPr>
          <p:nvPr userDrawn="1"/>
        </p:nvSpPr>
        <p:spPr>
          <a:xfrm>
            <a:off x="323528" y="6325905"/>
            <a:ext cx="2895600" cy="365125"/>
          </a:xfrm>
          <a:prstGeom prst="rect">
            <a:avLst/>
          </a:prstGeom>
        </p:spPr>
        <p:txBody>
          <a:bodyPr/>
          <a:lstStyle>
            <a:defPPr>
              <a:defRPr lang="pt-BR"/>
            </a:defPPr>
            <a:lvl1pPr algn="l" rtl="0" fontAlgn="base">
              <a:spcBef>
                <a:spcPct val="0"/>
              </a:spcBef>
              <a:spcAft>
                <a:spcPct val="0"/>
              </a:spcAft>
              <a:defRPr sz="2400" b="1" kern="1200">
                <a:solidFill>
                  <a:schemeClr val="bg1"/>
                </a:solidFill>
                <a:latin typeface="MS PGothic" panose="020B0600070205080204" pitchFamily="34" charset="-128"/>
                <a:ea typeface="MS PGothic" panose="020B0600070205080204" pitchFamily="34" charset="-128"/>
                <a:cs typeface="ITFDEVANAGARI-BOOK" panose="02000000000000000000" pitchFamily="2" charset="0"/>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sz="1800" i="1" dirty="0"/>
              <a:t>RANSOMWARE</a:t>
            </a:r>
          </a:p>
        </p:txBody>
      </p:sp>
    </p:spTree>
    <p:extLst>
      <p:ext uri="{BB962C8B-B14F-4D97-AF65-F5344CB8AC3E}">
        <p14:creationId xmlns:p14="http://schemas.microsoft.com/office/powerpoint/2010/main" val="94831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3" name="Conector reto 6">
            <a:extLst>
              <a:ext uri="{FF2B5EF4-FFF2-40B4-BE49-F238E27FC236}">
                <a16:creationId xmlns:a16="http://schemas.microsoft.com/office/drawing/2014/main" id="{1350A553-FF18-234A-A209-3714D1623EA0}"/>
              </a:ext>
            </a:extLst>
          </p:cNvPr>
          <p:cNvCxnSpPr/>
          <p:nvPr userDrawn="1"/>
        </p:nvCxnSpPr>
        <p:spPr>
          <a:xfrm>
            <a:off x="457200" y="1123200"/>
            <a:ext cx="8229600" cy="0"/>
          </a:xfrm>
          <a:prstGeom prst="line">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itle Placeholder 1">
            <a:extLst>
              <a:ext uri="{FF2B5EF4-FFF2-40B4-BE49-F238E27FC236}">
                <a16:creationId xmlns:a16="http://schemas.microsoft.com/office/drawing/2014/main" id="{D69134AC-5B4E-1747-8A01-7C9818844016}"/>
              </a:ext>
            </a:extLst>
          </p:cNvPr>
          <p:cNvSpPr>
            <a:spLocks noGrp="1"/>
          </p:cNvSpPr>
          <p:nvPr>
            <p:ph type="title"/>
          </p:nvPr>
        </p:nvSpPr>
        <p:spPr bwMode="auto">
          <a:xfrm>
            <a:off x="457199" y="331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pt-BR" dirty="0"/>
              <a:t>Click to edit Master title style</a:t>
            </a:r>
          </a:p>
        </p:txBody>
      </p:sp>
      <p:sp>
        <p:nvSpPr>
          <p:cNvPr id="5" name="Footer Placeholder 4">
            <a:extLst>
              <a:ext uri="{FF2B5EF4-FFF2-40B4-BE49-F238E27FC236}">
                <a16:creationId xmlns:a16="http://schemas.microsoft.com/office/drawing/2014/main" id="{3C9415A1-CEA9-7F4A-B909-B2643B6800AF}"/>
              </a:ext>
            </a:extLst>
          </p:cNvPr>
          <p:cNvSpPr txBox="1">
            <a:spLocks/>
          </p:cNvSpPr>
          <p:nvPr userDrawn="1"/>
        </p:nvSpPr>
        <p:spPr>
          <a:xfrm>
            <a:off x="323528" y="6325905"/>
            <a:ext cx="2895600" cy="365125"/>
          </a:xfrm>
          <a:prstGeom prst="rect">
            <a:avLst/>
          </a:prstGeom>
        </p:spPr>
        <p:txBody>
          <a:bodyPr/>
          <a:lstStyle>
            <a:defPPr>
              <a:defRPr lang="pt-BR"/>
            </a:defPPr>
            <a:lvl1pPr algn="l" rtl="0" fontAlgn="base">
              <a:spcBef>
                <a:spcPct val="0"/>
              </a:spcBef>
              <a:spcAft>
                <a:spcPct val="0"/>
              </a:spcAft>
              <a:defRPr sz="2400" b="1" kern="1200">
                <a:solidFill>
                  <a:schemeClr val="bg1"/>
                </a:solidFill>
                <a:latin typeface="MS PGothic" panose="020B0600070205080204" pitchFamily="34" charset="-128"/>
                <a:ea typeface="MS PGothic" panose="020B0600070205080204" pitchFamily="34" charset="-128"/>
                <a:cs typeface="ITFDEVANAGARI-BOOK" panose="02000000000000000000" pitchFamily="2" charset="0"/>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sz="1800" i="1" dirty="0"/>
              <a:t>RANSOMWARE</a:t>
            </a:r>
          </a:p>
        </p:txBody>
      </p:sp>
    </p:spTree>
    <p:extLst>
      <p:ext uri="{BB962C8B-B14F-4D97-AF65-F5344CB8AC3E}">
        <p14:creationId xmlns:p14="http://schemas.microsoft.com/office/powerpoint/2010/main" val="2348474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F7AB5123-0D49-7E4E-9B22-4CBD5E6EC059}"/>
              </a:ext>
            </a:extLst>
          </p:cNvPr>
          <p:cNvSpPr txBox="1">
            <a:spLocks/>
          </p:cNvSpPr>
          <p:nvPr userDrawn="1"/>
        </p:nvSpPr>
        <p:spPr>
          <a:xfrm>
            <a:off x="323528" y="6325905"/>
            <a:ext cx="2895600" cy="365125"/>
          </a:xfrm>
          <a:prstGeom prst="rect">
            <a:avLst/>
          </a:prstGeom>
        </p:spPr>
        <p:txBody>
          <a:bodyPr/>
          <a:lstStyle>
            <a:defPPr>
              <a:defRPr lang="pt-BR"/>
            </a:defPPr>
            <a:lvl1pPr algn="l" rtl="0" fontAlgn="base">
              <a:spcBef>
                <a:spcPct val="0"/>
              </a:spcBef>
              <a:spcAft>
                <a:spcPct val="0"/>
              </a:spcAft>
              <a:defRPr sz="2400" b="1" kern="1200">
                <a:solidFill>
                  <a:schemeClr val="bg1"/>
                </a:solidFill>
                <a:latin typeface="MS PGothic" panose="020B0600070205080204" pitchFamily="34" charset="-128"/>
                <a:ea typeface="MS PGothic" panose="020B0600070205080204" pitchFamily="34" charset="-128"/>
                <a:cs typeface="ITFDEVANAGARI-BOOK" panose="02000000000000000000" pitchFamily="2" charset="0"/>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sz="1800" i="1" dirty="0"/>
              <a:t>RANSOMWARE</a:t>
            </a:r>
          </a:p>
        </p:txBody>
      </p:sp>
    </p:spTree>
    <p:extLst>
      <p:ext uri="{BB962C8B-B14F-4D97-AF65-F5344CB8AC3E}">
        <p14:creationId xmlns:p14="http://schemas.microsoft.com/office/powerpoint/2010/main" val="2275954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6" y="836711"/>
            <a:ext cx="3008313" cy="1162051"/>
          </a:xfrm>
          <a:prstGeom prst="rect">
            <a:avLst/>
          </a:prstGeom>
        </p:spPr>
        <p:txBody>
          <a:bodyPr/>
          <a:lstStyle>
            <a:lvl1pPr algn="l">
              <a:defRPr sz="2000" b="1"/>
            </a:lvl1pPr>
          </a:lstStyle>
          <a:p>
            <a:r>
              <a:rPr lang="x-none" dirty="0"/>
              <a:t>Click to edit Master title style</a:t>
            </a:r>
            <a:endParaRPr lang="en-US" dirty="0"/>
          </a:p>
        </p:txBody>
      </p:sp>
      <p:sp>
        <p:nvSpPr>
          <p:cNvPr id="3" name="Content Placeholder 2"/>
          <p:cNvSpPr>
            <a:spLocks noGrp="1"/>
          </p:cNvSpPr>
          <p:nvPr>
            <p:ph idx="1"/>
          </p:nvPr>
        </p:nvSpPr>
        <p:spPr>
          <a:xfrm>
            <a:off x="3575050" y="836712"/>
            <a:ext cx="5111750" cy="5112568"/>
          </a:xfrm>
        </p:spPr>
        <p:txBody>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Text Placeholder 3"/>
          <p:cNvSpPr>
            <a:spLocks noGrp="1"/>
          </p:cNvSpPr>
          <p:nvPr>
            <p:ph type="body" sz="half" idx="2"/>
          </p:nvPr>
        </p:nvSpPr>
        <p:spPr>
          <a:xfrm>
            <a:off x="457202" y="1988840"/>
            <a:ext cx="3008313" cy="39604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Footer Placeholder 4">
            <a:extLst>
              <a:ext uri="{FF2B5EF4-FFF2-40B4-BE49-F238E27FC236}">
                <a16:creationId xmlns:a16="http://schemas.microsoft.com/office/drawing/2014/main" id="{9D2CFD72-1797-E248-8898-652720317113}"/>
              </a:ext>
            </a:extLst>
          </p:cNvPr>
          <p:cNvSpPr txBox="1">
            <a:spLocks/>
          </p:cNvSpPr>
          <p:nvPr userDrawn="1"/>
        </p:nvSpPr>
        <p:spPr>
          <a:xfrm>
            <a:off x="323528" y="6325905"/>
            <a:ext cx="2895600" cy="365125"/>
          </a:xfrm>
          <a:prstGeom prst="rect">
            <a:avLst/>
          </a:prstGeom>
        </p:spPr>
        <p:txBody>
          <a:bodyPr/>
          <a:lstStyle>
            <a:defPPr>
              <a:defRPr lang="pt-BR"/>
            </a:defPPr>
            <a:lvl1pPr algn="l" rtl="0" fontAlgn="base">
              <a:spcBef>
                <a:spcPct val="0"/>
              </a:spcBef>
              <a:spcAft>
                <a:spcPct val="0"/>
              </a:spcAft>
              <a:defRPr sz="2400" b="1" kern="1200">
                <a:solidFill>
                  <a:schemeClr val="bg1"/>
                </a:solidFill>
                <a:latin typeface="MS PGothic" panose="020B0600070205080204" pitchFamily="34" charset="-128"/>
                <a:ea typeface="MS PGothic" panose="020B0600070205080204" pitchFamily="34" charset="-128"/>
                <a:cs typeface="ITFDEVANAGARI-BOOK" panose="02000000000000000000" pitchFamily="2" charset="0"/>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sz="1800" i="1" dirty="0"/>
              <a:t>RANSOMWARE</a:t>
            </a:r>
          </a:p>
        </p:txBody>
      </p:sp>
    </p:spTree>
    <p:extLst>
      <p:ext uri="{BB962C8B-B14F-4D97-AF65-F5344CB8AC3E}">
        <p14:creationId xmlns:p14="http://schemas.microsoft.com/office/powerpoint/2010/main" val="3246412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57654BA-E71A-CC47-968C-DAA5559D155F}"/>
              </a:ext>
            </a:extLst>
          </p:cNvPr>
          <p:cNvSpPr>
            <a:spLocks noGrp="1"/>
          </p:cNvSpPr>
          <p:nvPr>
            <p:ph type="title"/>
          </p:nvPr>
        </p:nvSpPr>
        <p:spPr bwMode="auto">
          <a:xfrm>
            <a:off x="457199" y="331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pt-BR" altLang="pt-BR" noProof="0" dirty="0"/>
              <a:t>Click</a:t>
            </a:r>
            <a:r>
              <a:rPr lang="en-US" altLang="pt-BR" dirty="0"/>
              <a:t> to edit Master title style</a:t>
            </a:r>
          </a:p>
        </p:txBody>
      </p:sp>
      <p:sp>
        <p:nvSpPr>
          <p:cNvPr id="1027" name="Text Placeholder 2">
            <a:extLst>
              <a:ext uri="{FF2B5EF4-FFF2-40B4-BE49-F238E27FC236}">
                <a16:creationId xmlns:a16="http://schemas.microsoft.com/office/drawing/2014/main" id="{76F3666D-1647-704E-92F6-BE89C33E4B7C}"/>
              </a:ext>
            </a:extLst>
          </p:cNvPr>
          <p:cNvSpPr>
            <a:spLocks noGrp="1"/>
          </p:cNvSpPr>
          <p:nvPr>
            <p:ph type="body" idx="1"/>
          </p:nvPr>
        </p:nvSpPr>
        <p:spPr bwMode="auto">
          <a:xfrm>
            <a:off x="457200" y="14400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t-BR" dirty="0"/>
              <a:t>Click to edit Master text styles</a:t>
            </a:r>
          </a:p>
          <a:p>
            <a:pPr lvl="1"/>
            <a:r>
              <a:rPr lang="en-US" altLang="pt-BR" dirty="0"/>
              <a:t>Second level</a:t>
            </a:r>
          </a:p>
          <a:p>
            <a:pPr lvl="2"/>
            <a:r>
              <a:rPr lang="en-US" altLang="pt-BR" dirty="0"/>
              <a:t>Third level</a:t>
            </a:r>
          </a:p>
          <a:p>
            <a:pPr lvl="3"/>
            <a:r>
              <a:rPr lang="en-US" altLang="pt-BR" dirty="0"/>
              <a:t>Fourth level</a:t>
            </a:r>
          </a:p>
          <a:p>
            <a:pPr lvl="4"/>
            <a:r>
              <a:rPr lang="en-US" altLang="pt-BR" dirty="0"/>
              <a:t>Fifth level</a:t>
            </a:r>
          </a:p>
        </p:txBody>
      </p:sp>
    </p:spTree>
  </p:cSld>
  <p:clrMap bg1="lt1" tx1="dk1" bg2="lt2" tx2="dk2" accent1="accent1" accent2="accent2" accent3="accent3" accent4="accent4" accent5="accent5" accent6="accent6" hlink="hlink" folHlink="folHlink"/>
  <p:sldLayoutIdLst>
    <p:sldLayoutId id="2147484584" r:id="rId1"/>
    <p:sldLayoutId id="2147484578" r:id="rId2"/>
    <p:sldLayoutId id="2147484585" r:id="rId3"/>
    <p:sldLayoutId id="2147484579" r:id="rId4"/>
    <p:sldLayoutId id="2147484586" r:id="rId5"/>
    <p:sldLayoutId id="2147484587" r:id="rId6"/>
    <p:sldLayoutId id="2147484588" r:id="rId7"/>
    <p:sldLayoutId id="2147484580" r:id="rId8"/>
    <p:sldLayoutId id="2147484581" r:id="rId9"/>
    <p:sldLayoutId id="2147484582" r:id="rId10"/>
    <p:sldLayoutId id="2147484589" r:id="rId11"/>
    <p:sldLayoutId id="2147484583" r:id="rId12"/>
    <p:sldLayoutId id="2147484590" r:id="rId13"/>
    <p:sldLayoutId id="2147484591" r:id="rId14"/>
  </p:sldLayoutIdLst>
  <p:hf sldNum="0" hdr="0" ftr="0" dt="0"/>
  <p:txStyles>
    <p:titleStyle>
      <a:lvl1pPr algn="l" defTabSz="457200" rtl="0" eaLnBrk="0" fontAlgn="base" hangingPunct="0">
        <a:spcBef>
          <a:spcPct val="0"/>
        </a:spcBef>
        <a:spcAft>
          <a:spcPct val="0"/>
        </a:spcAft>
        <a:defRPr lang="x-none" sz="2400" b="1" kern="1200" dirty="0">
          <a:solidFill>
            <a:schemeClr val="accent1"/>
          </a:solidFill>
          <a:latin typeface="Arial Black"/>
          <a:ea typeface="ＭＳ Ｐゴシック" charset="0"/>
          <a:cs typeface="Arial Black"/>
        </a:defRPr>
      </a:lvl1pPr>
      <a:lvl2pPr algn="l" defTabSz="457200" rtl="0" eaLnBrk="0" fontAlgn="base" hangingPunct="0">
        <a:spcBef>
          <a:spcPct val="0"/>
        </a:spcBef>
        <a:spcAft>
          <a:spcPct val="0"/>
        </a:spcAft>
        <a:defRPr sz="2400" b="1">
          <a:solidFill>
            <a:srgbClr val="DC742F"/>
          </a:solidFill>
          <a:latin typeface="Arial Black" charset="0"/>
          <a:ea typeface="ＭＳ Ｐゴシック" charset="0"/>
        </a:defRPr>
      </a:lvl2pPr>
      <a:lvl3pPr algn="l" defTabSz="457200" rtl="0" eaLnBrk="0" fontAlgn="base" hangingPunct="0">
        <a:spcBef>
          <a:spcPct val="0"/>
        </a:spcBef>
        <a:spcAft>
          <a:spcPct val="0"/>
        </a:spcAft>
        <a:defRPr sz="2400" b="1">
          <a:solidFill>
            <a:srgbClr val="DC742F"/>
          </a:solidFill>
          <a:latin typeface="Arial Black" charset="0"/>
          <a:ea typeface="ＭＳ Ｐゴシック" charset="0"/>
        </a:defRPr>
      </a:lvl3pPr>
      <a:lvl4pPr algn="l" defTabSz="457200" rtl="0" eaLnBrk="0" fontAlgn="base" hangingPunct="0">
        <a:spcBef>
          <a:spcPct val="0"/>
        </a:spcBef>
        <a:spcAft>
          <a:spcPct val="0"/>
        </a:spcAft>
        <a:defRPr sz="2400" b="1">
          <a:solidFill>
            <a:srgbClr val="DC742F"/>
          </a:solidFill>
          <a:latin typeface="Arial Black" charset="0"/>
          <a:ea typeface="ＭＳ Ｐゴシック" charset="0"/>
        </a:defRPr>
      </a:lvl4pPr>
      <a:lvl5pPr algn="l" defTabSz="457200" rtl="0" eaLnBrk="0" fontAlgn="base" hangingPunct="0">
        <a:spcBef>
          <a:spcPct val="0"/>
        </a:spcBef>
        <a:spcAft>
          <a:spcPct val="0"/>
        </a:spcAft>
        <a:defRPr sz="2400" b="1">
          <a:solidFill>
            <a:srgbClr val="DC742F"/>
          </a:solidFill>
          <a:latin typeface="Arial Black" charset="0"/>
          <a:ea typeface="ＭＳ Ｐゴシック" charset="0"/>
        </a:defRPr>
      </a:lvl5pPr>
      <a:lvl6pPr marL="457200" algn="l" defTabSz="457200" rtl="0" fontAlgn="base">
        <a:spcBef>
          <a:spcPct val="0"/>
        </a:spcBef>
        <a:spcAft>
          <a:spcPct val="0"/>
        </a:spcAft>
        <a:defRPr sz="2400" b="1">
          <a:solidFill>
            <a:srgbClr val="669900"/>
          </a:solidFill>
          <a:latin typeface="Arial" charset="0"/>
          <a:ea typeface="ＭＳ Ｐゴシック" charset="0"/>
        </a:defRPr>
      </a:lvl6pPr>
      <a:lvl7pPr marL="914400" algn="l" defTabSz="457200" rtl="0" fontAlgn="base">
        <a:spcBef>
          <a:spcPct val="0"/>
        </a:spcBef>
        <a:spcAft>
          <a:spcPct val="0"/>
        </a:spcAft>
        <a:defRPr sz="2400" b="1">
          <a:solidFill>
            <a:srgbClr val="669900"/>
          </a:solidFill>
          <a:latin typeface="Arial" charset="0"/>
          <a:ea typeface="ＭＳ Ｐゴシック" charset="0"/>
        </a:defRPr>
      </a:lvl7pPr>
      <a:lvl8pPr marL="1371600" algn="l" defTabSz="457200" rtl="0" fontAlgn="base">
        <a:spcBef>
          <a:spcPct val="0"/>
        </a:spcBef>
        <a:spcAft>
          <a:spcPct val="0"/>
        </a:spcAft>
        <a:defRPr sz="2400" b="1">
          <a:solidFill>
            <a:srgbClr val="669900"/>
          </a:solidFill>
          <a:latin typeface="Arial" charset="0"/>
          <a:ea typeface="ＭＳ Ｐゴシック" charset="0"/>
        </a:defRPr>
      </a:lvl8pPr>
      <a:lvl9pPr marL="1828800" algn="l" defTabSz="457200" rtl="0" fontAlgn="base">
        <a:spcBef>
          <a:spcPct val="0"/>
        </a:spcBef>
        <a:spcAft>
          <a:spcPct val="0"/>
        </a:spcAft>
        <a:defRPr sz="2400" b="1">
          <a:solidFill>
            <a:srgbClr val="669900"/>
          </a:solidFill>
          <a:latin typeface="Arial" charset="0"/>
          <a:ea typeface="ＭＳ Ｐゴシック" charset="0"/>
        </a:defRPr>
      </a:lvl9pPr>
    </p:titleStyle>
    <p:bodyStyle>
      <a:lvl1pPr marL="342900" indent="-342900" algn="l" defTabSz="457200" rtl="0" eaLnBrk="0" fontAlgn="base" hangingPunct="0">
        <a:lnSpc>
          <a:spcPct val="100000"/>
        </a:lnSpc>
        <a:spcBef>
          <a:spcPts val="600"/>
        </a:spcBef>
        <a:spcAft>
          <a:spcPct val="0"/>
        </a:spcAft>
        <a:buFont typeface="Arial" panose="020B0604020202020204" pitchFamily="34" charset="0"/>
        <a:buChar char="•"/>
        <a:defRPr sz="2200" b="1" kern="1200">
          <a:solidFill>
            <a:schemeClr val="tx1"/>
          </a:solidFill>
          <a:latin typeface="Arial"/>
          <a:ea typeface="ＭＳ Ｐゴシック" charset="0"/>
          <a:cs typeface="Arial"/>
        </a:defRPr>
      </a:lvl1pPr>
      <a:lvl2pPr marL="742950" indent="-285750" algn="l" defTabSz="457200" rtl="0" eaLnBrk="0" fontAlgn="base" hangingPunct="0">
        <a:lnSpc>
          <a:spcPct val="100000"/>
        </a:lnSpc>
        <a:spcBef>
          <a:spcPts val="600"/>
        </a:spcBef>
        <a:spcAft>
          <a:spcPct val="0"/>
        </a:spcAft>
        <a:buFont typeface="Arial" panose="020B0604020202020204" pitchFamily="34" charset="0"/>
        <a:buChar char="–"/>
        <a:defRPr sz="2000" b="1" kern="1200">
          <a:solidFill>
            <a:schemeClr val="tx1"/>
          </a:solidFill>
          <a:latin typeface="Arial"/>
          <a:ea typeface="ＭＳ Ｐゴシック" charset="0"/>
          <a:cs typeface="Arial"/>
        </a:defRPr>
      </a:lvl2pPr>
      <a:lvl3pPr marL="1143000" indent="-228600" algn="l" defTabSz="457200" rtl="0" eaLnBrk="0" fontAlgn="base" hangingPunct="0">
        <a:lnSpc>
          <a:spcPct val="100000"/>
        </a:lnSpc>
        <a:spcBef>
          <a:spcPts val="600"/>
        </a:spcBef>
        <a:spcAft>
          <a:spcPct val="0"/>
        </a:spcAft>
        <a:buFont typeface="Arial" panose="020B0604020202020204" pitchFamily="34" charset="0"/>
        <a:buChar char="•"/>
        <a:defRPr b="1" kern="1200">
          <a:solidFill>
            <a:schemeClr val="tx1"/>
          </a:solidFill>
          <a:latin typeface="Arial"/>
          <a:ea typeface="ＭＳ Ｐゴシック" charset="0"/>
          <a:cs typeface="Arial"/>
        </a:defRPr>
      </a:lvl3pPr>
      <a:lvl4pPr marL="1600200" indent="-228600" algn="l" defTabSz="457200" rtl="0" eaLnBrk="0" fontAlgn="base" hangingPunct="0">
        <a:lnSpc>
          <a:spcPct val="100000"/>
        </a:lnSpc>
        <a:spcBef>
          <a:spcPts val="600"/>
        </a:spcBef>
        <a:spcAft>
          <a:spcPct val="0"/>
        </a:spcAft>
        <a:buFont typeface="Arial" panose="020B0604020202020204" pitchFamily="34" charset="0"/>
        <a:buChar char="–"/>
        <a:defRPr sz="1600" b="1" kern="1200">
          <a:solidFill>
            <a:schemeClr val="tx1"/>
          </a:solidFill>
          <a:latin typeface="Arial"/>
          <a:ea typeface="ＭＳ Ｐゴシック" charset="0"/>
          <a:cs typeface="Arial"/>
        </a:defRPr>
      </a:lvl4pPr>
      <a:lvl5pPr marL="2057400" indent="-228600" algn="l" defTabSz="457200" rtl="0" eaLnBrk="0" fontAlgn="base" hangingPunct="0">
        <a:lnSpc>
          <a:spcPct val="100000"/>
        </a:lnSpc>
        <a:spcBef>
          <a:spcPts val="600"/>
        </a:spcBef>
        <a:spcAft>
          <a:spcPct val="0"/>
        </a:spcAft>
        <a:buFont typeface="Arial" panose="020B0604020202020204" pitchFamily="34" charset="0"/>
        <a:buChar char="»"/>
        <a:defRPr sz="1600" b="1"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cartilha.cert.br/"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7.jpg"/><Relationship Id="rId5" Type="http://schemas.openxmlformats.org/officeDocument/2006/relationships/hyperlink" Target="https://twitter.com/certbr" TargetMode="External"/><Relationship Id="rId4" Type="http://schemas.openxmlformats.org/officeDocument/2006/relationships/hyperlink" Target="https://internetsegura.br/"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cartilha.cert.br/fasciculos/"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hyperlink" Target="https://cartilha.cert.br/livr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a:extLst>
              <a:ext uri="{FF2B5EF4-FFF2-40B4-BE49-F238E27FC236}">
                <a16:creationId xmlns:a16="http://schemas.microsoft.com/office/drawing/2014/main" id="{6783D116-D363-614F-B95F-D9641F95A42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31305" y="1304764"/>
            <a:ext cx="4602003"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1">
            <a:extLst>
              <a:ext uri="{FF2B5EF4-FFF2-40B4-BE49-F238E27FC236}">
                <a16:creationId xmlns:a16="http://schemas.microsoft.com/office/drawing/2014/main" id="{76E10508-C30C-A24C-9C8E-BF12D3FB12C5}"/>
              </a:ext>
            </a:extLst>
          </p:cNvPr>
          <p:cNvSpPr>
            <a:spLocks noGrp="1"/>
          </p:cNvSpPr>
          <p:nvPr>
            <p:ph type="ctrTitle" idx="4294967295"/>
          </p:nvPr>
        </p:nvSpPr>
        <p:spPr>
          <a:xfrm>
            <a:off x="4822825" y="2454042"/>
            <a:ext cx="4321175" cy="746358"/>
          </a:xfrm>
        </p:spPr>
        <p:txBody>
          <a:bodyPr>
            <a:normAutofit/>
          </a:bodyPr>
          <a:lstStyle/>
          <a:p>
            <a:pPr eaLnBrk="1" hangingPunct="1"/>
            <a:r>
              <a:rPr lang="pt-BR" altLang="en-BR" sz="4000" i="1" dirty="0">
                <a:solidFill>
                  <a:srgbClr val="D53B27"/>
                </a:solidFill>
                <a:latin typeface="Arial Black" panose="020B0604020202020204" pitchFamily="34" charset="0"/>
                <a:ea typeface="ＭＳ Ｐゴシック" panose="020B0600070205080204" pitchFamily="34" charset="-128"/>
              </a:rPr>
              <a:t>Ransomware</a:t>
            </a:r>
          </a:p>
        </p:txBody>
      </p:sp>
      <p:sp>
        <p:nvSpPr>
          <p:cNvPr id="6" name="CaixaDeTexto 3">
            <a:extLst>
              <a:ext uri="{FF2B5EF4-FFF2-40B4-BE49-F238E27FC236}">
                <a16:creationId xmlns:a16="http://schemas.microsoft.com/office/drawing/2014/main" id="{8AF2DE19-F930-F94D-BC15-1795D7BB925B}"/>
              </a:ext>
            </a:extLst>
          </p:cNvPr>
          <p:cNvSpPr txBox="1"/>
          <p:nvPr/>
        </p:nvSpPr>
        <p:spPr>
          <a:xfrm>
            <a:off x="4822825" y="4149080"/>
            <a:ext cx="2450592" cy="746358"/>
          </a:xfrm>
          <a:prstGeom prst="rect">
            <a:avLst/>
          </a:prstGeom>
          <a:noFill/>
        </p:spPr>
        <p:txBody>
          <a:bodyPr wrap="square" rtlCol="0">
            <a:spAutoFit/>
          </a:bodyPr>
          <a:lstStyle/>
          <a:p>
            <a:pPr>
              <a:lnSpc>
                <a:spcPts val="1700"/>
              </a:lnSpc>
            </a:pPr>
            <a:r>
              <a:rPr lang="pt-BR" altLang="pt-BR" sz="1600" i="1" dirty="0">
                <a:solidFill>
                  <a:schemeClr val="accent2"/>
                </a:solidFill>
                <a:latin typeface="Arial" panose="020B0604020202020204" pitchFamily="34" charset="0"/>
                <a:cs typeface="Arial" panose="020B0604020202020204" pitchFamily="34" charset="0"/>
              </a:rPr>
              <a:t>&lt;Nome&gt;</a:t>
            </a:r>
          </a:p>
          <a:p>
            <a:pPr>
              <a:lnSpc>
                <a:spcPts val="1700"/>
              </a:lnSpc>
            </a:pPr>
            <a:r>
              <a:rPr lang="pt-BR" altLang="pt-BR" sz="1600" i="1" dirty="0">
                <a:solidFill>
                  <a:schemeClr val="accent2"/>
                </a:solidFill>
                <a:latin typeface="Arial" panose="020B0604020202020204" pitchFamily="34" charset="0"/>
                <a:cs typeface="Arial" panose="020B0604020202020204" pitchFamily="34" charset="0"/>
              </a:rPr>
              <a:t>&lt;Instituição&gt;</a:t>
            </a:r>
          </a:p>
          <a:p>
            <a:pPr>
              <a:lnSpc>
                <a:spcPts val="1700"/>
              </a:lnSpc>
            </a:pPr>
            <a:r>
              <a:rPr lang="pt-BR" altLang="pt-BR" sz="1600" i="1" dirty="0">
                <a:solidFill>
                  <a:schemeClr val="accent2"/>
                </a:solidFill>
                <a:latin typeface="Arial" panose="020B0604020202020204" pitchFamily="34" charset="0"/>
                <a:cs typeface="Arial" panose="020B0604020202020204" pitchFamily="34" charset="0"/>
              </a:rPr>
              <a:t>&lt;e-mail&gt;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FB0347-C9F8-4244-9077-44015B82D172}"/>
              </a:ext>
            </a:extLst>
          </p:cNvPr>
          <p:cNvSpPr>
            <a:spLocks noGrp="1"/>
          </p:cNvSpPr>
          <p:nvPr>
            <p:ph idx="1"/>
          </p:nvPr>
        </p:nvSpPr>
        <p:spPr>
          <a:xfrm>
            <a:off x="1115616" y="2744924"/>
            <a:ext cx="3092170" cy="1368152"/>
          </a:xfrm>
        </p:spPr>
        <p:txBody>
          <a:bodyPr/>
          <a:lstStyle/>
          <a:p>
            <a:pPr marL="0" indent="0" algn="ctr">
              <a:buNone/>
            </a:pPr>
            <a:r>
              <a:rPr lang="pt-BR" altLang="en-BR" sz="2400" i="1" dirty="0">
                <a:solidFill>
                  <a:schemeClr val="accent2"/>
                </a:solidFill>
              </a:rPr>
              <a:t>Backup</a:t>
            </a:r>
            <a:r>
              <a:rPr lang="pt-BR" altLang="en-BR" sz="2400" dirty="0">
                <a:solidFill>
                  <a:schemeClr val="accent2"/>
                </a:solidFill>
              </a:rPr>
              <a:t> é a solução mais efetiva contra </a:t>
            </a:r>
            <a:r>
              <a:rPr lang="pt-BR" altLang="en-BR" sz="2400" i="1" dirty="0">
                <a:solidFill>
                  <a:schemeClr val="accent2"/>
                </a:solidFill>
              </a:rPr>
              <a:t>ransomware</a:t>
            </a:r>
          </a:p>
          <a:p>
            <a:endParaRPr lang="pt-BR" altLang="en-BR" sz="2400" dirty="0"/>
          </a:p>
        </p:txBody>
      </p:sp>
      <p:sp>
        <p:nvSpPr>
          <p:cNvPr id="32769" name="Title 1">
            <a:extLst>
              <a:ext uri="{FF2B5EF4-FFF2-40B4-BE49-F238E27FC236}">
                <a16:creationId xmlns:a16="http://schemas.microsoft.com/office/drawing/2014/main" id="{A083AD46-8CE4-C34D-A7A0-04571EE0C9D0}"/>
              </a:ext>
            </a:extLst>
          </p:cNvPr>
          <p:cNvSpPr>
            <a:spLocks noGrp="1"/>
          </p:cNvSpPr>
          <p:nvPr>
            <p:ph type="title"/>
          </p:nvPr>
        </p:nvSpPr>
        <p:spPr>
          <a:xfrm>
            <a:off x="457199" y="331200"/>
            <a:ext cx="8229600" cy="777875"/>
          </a:xfrm>
        </p:spPr>
        <p:txBody>
          <a:bodyPr/>
          <a:lstStyle/>
          <a:p>
            <a:r>
              <a:rPr lang="pt-BR" altLang="en-BR" dirty="0"/>
              <a:t>Faça </a:t>
            </a:r>
            <a:r>
              <a:rPr lang="pt-BR" altLang="en-BR" i="1" dirty="0"/>
              <a:t>backups</a:t>
            </a:r>
            <a:r>
              <a:rPr lang="pt-BR" altLang="en-BR" dirty="0"/>
              <a:t> regularmente (1/3)</a:t>
            </a:r>
          </a:p>
        </p:txBody>
      </p:sp>
      <p:pic>
        <p:nvPicPr>
          <p:cNvPr id="5" name="Picture 4">
            <a:extLst>
              <a:ext uri="{FF2B5EF4-FFF2-40B4-BE49-F238E27FC236}">
                <a16:creationId xmlns:a16="http://schemas.microsoft.com/office/drawing/2014/main" id="{47195ED1-4B47-B044-82A1-081BD81AE8C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486242" y="1628800"/>
            <a:ext cx="3624182"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a:extLst>
              <a:ext uri="{FF2B5EF4-FFF2-40B4-BE49-F238E27FC236}">
                <a16:creationId xmlns:a16="http://schemas.microsoft.com/office/drawing/2014/main" id="{C1756337-638A-A147-8C66-71B23B2B7FFE}"/>
              </a:ext>
            </a:extLst>
          </p:cNvPr>
          <p:cNvSpPr>
            <a:spLocks noGrp="1"/>
          </p:cNvSpPr>
          <p:nvPr>
            <p:ph idx="1"/>
          </p:nvPr>
        </p:nvSpPr>
        <p:spPr>
          <a:xfrm>
            <a:off x="457200" y="1440001"/>
            <a:ext cx="8229600" cy="1628959"/>
          </a:xfrm>
        </p:spPr>
        <p:txBody>
          <a:bodyPr/>
          <a:lstStyle/>
          <a:p>
            <a:r>
              <a:rPr lang="pt-BR" altLang="en-BR" dirty="0"/>
              <a:t>Mantenha os </a:t>
            </a:r>
            <a:r>
              <a:rPr lang="pt-BR" altLang="en-BR" i="1" dirty="0"/>
              <a:t>backups</a:t>
            </a:r>
            <a:r>
              <a:rPr lang="pt-BR" altLang="en-BR" dirty="0"/>
              <a:t> atualizados</a:t>
            </a:r>
          </a:p>
          <a:p>
            <a:pPr lvl="1"/>
            <a:r>
              <a:rPr lang="pt-BR" altLang="en-BR" dirty="0"/>
              <a:t>de acordo com a frequência de alteração dos dados</a:t>
            </a:r>
          </a:p>
          <a:p>
            <a:r>
              <a:rPr lang="pt-BR" altLang="en-BR" dirty="0"/>
              <a:t>Configure para que seus </a:t>
            </a:r>
            <a:r>
              <a:rPr lang="pt-BR" altLang="en-BR" i="1" dirty="0"/>
              <a:t>backups</a:t>
            </a:r>
            <a:r>
              <a:rPr lang="pt-BR" altLang="en-BR" dirty="0"/>
              <a:t> sejam realizados automaticamente</a:t>
            </a:r>
          </a:p>
        </p:txBody>
      </p:sp>
      <p:sp>
        <p:nvSpPr>
          <p:cNvPr id="34817" name="Title 1">
            <a:extLst>
              <a:ext uri="{FF2B5EF4-FFF2-40B4-BE49-F238E27FC236}">
                <a16:creationId xmlns:a16="http://schemas.microsoft.com/office/drawing/2014/main" id="{9F72A67E-C818-6148-82E8-F2B98416D5E7}"/>
              </a:ext>
            </a:extLst>
          </p:cNvPr>
          <p:cNvSpPr>
            <a:spLocks noGrp="1"/>
          </p:cNvSpPr>
          <p:nvPr>
            <p:ph type="title"/>
          </p:nvPr>
        </p:nvSpPr>
        <p:spPr/>
        <p:txBody>
          <a:bodyPr/>
          <a:lstStyle/>
          <a:p>
            <a:r>
              <a:rPr lang="pt-BR" altLang="en-BR" dirty="0"/>
              <a:t>Faça </a:t>
            </a:r>
            <a:r>
              <a:rPr lang="pt-BR" altLang="en-BR" i="1" dirty="0"/>
              <a:t>backups</a:t>
            </a:r>
            <a:r>
              <a:rPr lang="pt-BR" altLang="en-BR" dirty="0"/>
              <a:t> regularmente (2/3)</a:t>
            </a:r>
          </a:p>
        </p:txBody>
      </p:sp>
      <p:sp>
        <p:nvSpPr>
          <p:cNvPr id="5" name="Content Placeholder 2">
            <a:extLst>
              <a:ext uri="{FF2B5EF4-FFF2-40B4-BE49-F238E27FC236}">
                <a16:creationId xmlns:a16="http://schemas.microsoft.com/office/drawing/2014/main" id="{1A7CBEB3-0839-A84A-BB2C-629A6E395085}"/>
              </a:ext>
            </a:extLst>
          </p:cNvPr>
          <p:cNvSpPr txBox="1">
            <a:spLocks/>
          </p:cNvSpPr>
          <p:nvPr/>
        </p:nvSpPr>
        <p:spPr bwMode="auto">
          <a:xfrm>
            <a:off x="457199" y="3068960"/>
            <a:ext cx="4690865" cy="288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lnSpc>
                <a:spcPct val="100000"/>
              </a:lnSpc>
              <a:spcBef>
                <a:spcPts val="600"/>
              </a:spcBef>
              <a:spcAft>
                <a:spcPct val="0"/>
              </a:spcAft>
              <a:buFont typeface="Arial" panose="020B0604020202020204" pitchFamily="34" charset="0"/>
              <a:buChar char="•"/>
              <a:defRPr sz="2200" b="1" kern="1200">
                <a:solidFill>
                  <a:schemeClr val="tx1"/>
                </a:solidFill>
                <a:latin typeface="Arial"/>
                <a:ea typeface="ＭＳ Ｐゴシック" charset="0"/>
                <a:cs typeface="Arial"/>
              </a:defRPr>
            </a:lvl1pPr>
            <a:lvl2pPr marL="742950" indent="-285750" algn="l" defTabSz="457200" rtl="0" eaLnBrk="0" fontAlgn="base" hangingPunct="0">
              <a:lnSpc>
                <a:spcPct val="100000"/>
              </a:lnSpc>
              <a:spcBef>
                <a:spcPts val="600"/>
              </a:spcBef>
              <a:spcAft>
                <a:spcPct val="0"/>
              </a:spcAft>
              <a:buFont typeface="Arial" panose="020B0604020202020204" pitchFamily="34" charset="0"/>
              <a:buChar char="–"/>
              <a:defRPr sz="2000" b="1" kern="1200">
                <a:solidFill>
                  <a:schemeClr val="tx1"/>
                </a:solidFill>
                <a:latin typeface="Arial"/>
                <a:ea typeface="ＭＳ Ｐゴシック" charset="0"/>
                <a:cs typeface="Arial"/>
              </a:defRPr>
            </a:lvl2pPr>
            <a:lvl3pPr marL="1143000" indent="-228600" algn="l" defTabSz="457200" rtl="0" eaLnBrk="0" fontAlgn="base" hangingPunct="0">
              <a:lnSpc>
                <a:spcPct val="100000"/>
              </a:lnSpc>
              <a:spcBef>
                <a:spcPts val="600"/>
              </a:spcBef>
              <a:spcAft>
                <a:spcPct val="0"/>
              </a:spcAft>
              <a:buFont typeface="Arial" panose="020B0604020202020204" pitchFamily="34" charset="0"/>
              <a:buChar char="•"/>
              <a:defRPr sz="1800" b="0" kern="1200">
                <a:solidFill>
                  <a:schemeClr val="tx1"/>
                </a:solidFill>
                <a:latin typeface="Arial"/>
                <a:ea typeface="ＭＳ Ｐゴシック" charset="0"/>
                <a:cs typeface="Arial"/>
              </a:defRPr>
            </a:lvl3pPr>
            <a:lvl4pPr marL="1600200" indent="-228600" algn="l" defTabSz="457200" rtl="0" eaLnBrk="0" fontAlgn="base" hangingPunct="0">
              <a:lnSpc>
                <a:spcPct val="100000"/>
              </a:lnSpc>
              <a:spcBef>
                <a:spcPts val="600"/>
              </a:spcBef>
              <a:spcAft>
                <a:spcPct val="0"/>
              </a:spcAft>
              <a:buFont typeface="Arial" panose="020B0604020202020204" pitchFamily="34" charset="0"/>
              <a:buChar char="–"/>
              <a:defRPr sz="1600" b="0" kern="1200">
                <a:solidFill>
                  <a:schemeClr val="tx1"/>
                </a:solidFill>
                <a:latin typeface="Arial"/>
                <a:ea typeface="ＭＳ Ｐゴシック" charset="0"/>
                <a:cs typeface="Arial"/>
              </a:defRPr>
            </a:lvl4pPr>
            <a:lvl5pPr marL="2057400" indent="-228600" algn="l" defTabSz="457200" rtl="0" eaLnBrk="0" fontAlgn="base" hangingPunct="0">
              <a:lnSpc>
                <a:spcPct val="100000"/>
              </a:lnSpc>
              <a:spcBef>
                <a:spcPts val="600"/>
              </a:spcBef>
              <a:spcAft>
                <a:spcPct val="0"/>
              </a:spcAft>
              <a:buFont typeface="Arial" panose="020B0604020202020204" pitchFamily="34" charset="0"/>
              <a:buChar char="»"/>
              <a:defRPr sz="1600" b="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pt-BR" altLang="en-BR" dirty="0"/>
              <a:t>Certifique-se:</a:t>
            </a:r>
          </a:p>
          <a:p>
            <a:pPr lvl="1"/>
            <a:r>
              <a:rPr lang="pt-BR" altLang="en-BR" dirty="0"/>
              <a:t>de conseguir recuperá-los</a:t>
            </a:r>
          </a:p>
          <a:p>
            <a:pPr lvl="1"/>
            <a:r>
              <a:rPr lang="pt-BR" altLang="en-BR" dirty="0"/>
              <a:t>de que eles estejam realmente sendo feitos</a:t>
            </a:r>
          </a:p>
        </p:txBody>
      </p:sp>
      <p:pic>
        <p:nvPicPr>
          <p:cNvPr id="6" name="Picture 3">
            <a:extLst>
              <a:ext uri="{FF2B5EF4-FFF2-40B4-BE49-F238E27FC236}">
                <a16:creationId xmlns:a16="http://schemas.microsoft.com/office/drawing/2014/main" id="{E2818647-C467-9A43-8D02-43024C6800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66498" y="2808153"/>
            <a:ext cx="3168352" cy="3168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ontent Placeholder 2">
            <a:extLst>
              <a:ext uri="{FF2B5EF4-FFF2-40B4-BE49-F238E27FC236}">
                <a16:creationId xmlns:a16="http://schemas.microsoft.com/office/drawing/2014/main" id="{8A2ABD6A-030D-904A-B988-7B4C851DA96F}"/>
              </a:ext>
            </a:extLst>
          </p:cNvPr>
          <p:cNvSpPr>
            <a:spLocks noGrp="1"/>
          </p:cNvSpPr>
          <p:nvPr>
            <p:ph idx="1"/>
          </p:nvPr>
        </p:nvSpPr>
        <p:spPr/>
        <p:txBody>
          <a:bodyPr/>
          <a:lstStyle/>
          <a:p>
            <a:r>
              <a:rPr lang="pt-BR" altLang="en-BR" dirty="0"/>
              <a:t>Nunca recupere um </a:t>
            </a:r>
            <a:r>
              <a:rPr lang="pt-BR" altLang="en-BR" i="1" dirty="0"/>
              <a:t>backup</a:t>
            </a:r>
            <a:r>
              <a:rPr lang="pt-BR" altLang="en-BR" dirty="0"/>
              <a:t> se desconfiar que ele contém dados não confiáveis</a:t>
            </a:r>
          </a:p>
          <a:p>
            <a:r>
              <a:rPr lang="pt-BR" altLang="en-BR" dirty="0"/>
              <a:t>Mantenha os </a:t>
            </a:r>
            <a:r>
              <a:rPr lang="pt-BR" altLang="en-BR" i="1" dirty="0"/>
              <a:t>backups</a:t>
            </a:r>
            <a:r>
              <a:rPr lang="pt-BR" altLang="en-BR" dirty="0"/>
              <a:t> desconectados do sistema</a:t>
            </a:r>
          </a:p>
          <a:p>
            <a:pPr lvl="1"/>
            <a:r>
              <a:rPr lang="pt-BR" altLang="en-BR" dirty="0"/>
              <a:t>para que não sejam também criptografados</a:t>
            </a:r>
            <a:endParaRPr lang="pt-BR" altLang="en-BR" i="1" dirty="0"/>
          </a:p>
          <a:p>
            <a:r>
              <a:rPr lang="pt-BR" altLang="en-BR" dirty="0"/>
              <a:t>Faça cópias redundantes</a:t>
            </a:r>
          </a:p>
          <a:p>
            <a:pPr lvl="1"/>
            <a:r>
              <a:rPr lang="pt-BR" altLang="en-BR" dirty="0"/>
              <a:t>para evitar perder seus dados:</a:t>
            </a:r>
          </a:p>
          <a:p>
            <a:pPr lvl="2"/>
            <a:r>
              <a:rPr lang="pt-BR" altLang="en-BR" dirty="0"/>
              <a:t>em incêndio, inundação, furto ou pelo uso de mídias defeituosas</a:t>
            </a:r>
          </a:p>
          <a:p>
            <a:pPr lvl="2"/>
            <a:r>
              <a:rPr lang="pt-BR" altLang="en-BR" dirty="0"/>
              <a:t>caso uma das cópias seja infectada</a:t>
            </a:r>
          </a:p>
        </p:txBody>
      </p:sp>
      <p:sp>
        <p:nvSpPr>
          <p:cNvPr id="36865" name="Title 1">
            <a:extLst>
              <a:ext uri="{FF2B5EF4-FFF2-40B4-BE49-F238E27FC236}">
                <a16:creationId xmlns:a16="http://schemas.microsoft.com/office/drawing/2014/main" id="{91956147-2622-7B4C-BA4B-767B203F027F}"/>
              </a:ext>
            </a:extLst>
          </p:cNvPr>
          <p:cNvSpPr>
            <a:spLocks noGrp="1"/>
          </p:cNvSpPr>
          <p:nvPr>
            <p:ph type="title"/>
          </p:nvPr>
        </p:nvSpPr>
        <p:spPr/>
        <p:txBody>
          <a:bodyPr/>
          <a:lstStyle/>
          <a:p>
            <a:r>
              <a:rPr lang="pt-BR" altLang="en-BR" dirty="0"/>
              <a:t>Faça </a:t>
            </a:r>
            <a:r>
              <a:rPr lang="pt-BR" altLang="en-BR" i="1" dirty="0"/>
              <a:t>backups</a:t>
            </a:r>
            <a:r>
              <a:rPr lang="pt-BR" altLang="en-BR" dirty="0"/>
              <a:t> regularmente (3/3)</a:t>
            </a:r>
          </a:p>
        </p:txBody>
      </p:sp>
      <p:pic>
        <p:nvPicPr>
          <p:cNvPr id="4" name="Picture 3">
            <a:extLst>
              <a:ext uri="{FF2B5EF4-FFF2-40B4-BE49-F238E27FC236}">
                <a16:creationId xmlns:a16="http://schemas.microsoft.com/office/drawing/2014/main" id="{D3CD0FF3-1B40-3A4B-B687-47856589C8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5652120" y="4221088"/>
            <a:ext cx="2602320" cy="193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66E46821-91AC-1945-9F2E-84901A974DB8}"/>
              </a:ext>
            </a:extLst>
          </p:cNvPr>
          <p:cNvSpPr>
            <a:spLocks noGrp="1"/>
          </p:cNvSpPr>
          <p:nvPr>
            <p:ph type="ctrTitle"/>
          </p:nvPr>
        </p:nvSpPr>
        <p:spPr/>
        <p:txBody>
          <a:bodyPr>
            <a:normAutofit/>
          </a:bodyPr>
          <a:lstStyle/>
          <a:p>
            <a:pPr eaLnBrk="1" hangingPunct="1"/>
            <a:r>
              <a:rPr lang="pt-BR" altLang="en-BR" dirty="0">
                <a:latin typeface="Arial Black" panose="020B0604020202020204" pitchFamily="34" charset="0"/>
                <a:ea typeface="ＭＳ Ｐゴシック" panose="020B0600070205080204" pitchFamily="34" charset="-128"/>
              </a:rPr>
              <a:t>Outros cuidados a </a:t>
            </a:r>
            <a:br>
              <a:rPr lang="pt-BR" altLang="en-BR" dirty="0">
                <a:latin typeface="Arial Black" panose="020B0604020202020204" pitchFamily="34" charset="0"/>
                <a:ea typeface="ＭＳ Ｐゴシック" panose="020B0600070205080204" pitchFamily="34" charset="-128"/>
              </a:rPr>
            </a:br>
            <a:r>
              <a:rPr lang="pt-BR" altLang="en-BR" dirty="0">
                <a:latin typeface="Arial Black" panose="020B0604020202020204" pitchFamily="34" charset="0"/>
                <a:ea typeface="ＭＳ Ｐゴシック" panose="020B0600070205080204" pitchFamily="34" charset="-128"/>
              </a:rPr>
              <a:t>serem tomados</a:t>
            </a:r>
            <a:endParaRPr lang="en-US" altLang="en-BR" dirty="0">
              <a:latin typeface="Arial Black" panose="020B0604020202020204" pitchFamily="34" charset="0"/>
              <a:ea typeface="ＭＳ Ｐゴシック" panose="020B0600070205080204" pitchFamily="34" charset="-128"/>
            </a:endParaRPr>
          </a:p>
        </p:txBody>
      </p:sp>
      <p:pic>
        <p:nvPicPr>
          <p:cNvPr id="5" name="Picture Placeholder 2">
            <a:extLst>
              <a:ext uri="{FF2B5EF4-FFF2-40B4-BE49-F238E27FC236}">
                <a16:creationId xmlns:a16="http://schemas.microsoft.com/office/drawing/2014/main" id="{A286FD25-CEC9-B04F-8896-8A2EC25DA87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3087" y="2132856"/>
            <a:ext cx="5897825" cy="383786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a:extLst>
              <a:ext uri="{FF2B5EF4-FFF2-40B4-BE49-F238E27FC236}">
                <a16:creationId xmlns:a16="http://schemas.microsoft.com/office/drawing/2014/main" id="{4BB1BC6C-1FE2-484B-B6B0-41195D12C0EB}"/>
              </a:ext>
            </a:extLst>
          </p:cNvPr>
          <p:cNvSpPr>
            <a:spLocks noGrp="1"/>
          </p:cNvSpPr>
          <p:nvPr>
            <p:ph idx="1"/>
          </p:nvPr>
        </p:nvSpPr>
        <p:spPr/>
        <p:txBody>
          <a:bodyPr/>
          <a:lstStyle/>
          <a:p>
            <a:r>
              <a:rPr lang="pt-BR" altLang="en-BR" dirty="0"/>
              <a:t>Tenha sempre as versões mais recentes dos programas</a:t>
            </a:r>
          </a:p>
          <a:p>
            <a:r>
              <a:rPr lang="pt-BR" altLang="en-BR" dirty="0"/>
              <a:t>Remova os programas que não usa mais, eles tendem a:</a:t>
            </a:r>
          </a:p>
          <a:p>
            <a:pPr lvl="1"/>
            <a:r>
              <a:rPr lang="pt-BR" altLang="en-BR" dirty="0"/>
              <a:t>ser esquecidos</a:t>
            </a:r>
          </a:p>
          <a:p>
            <a:pPr lvl="1"/>
            <a:r>
              <a:rPr lang="pt-BR" altLang="en-BR" dirty="0"/>
              <a:t>ficar com versões antigas e potencialmente vulneráveis</a:t>
            </a:r>
          </a:p>
          <a:p>
            <a:r>
              <a:rPr lang="pt-BR" altLang="en-BR" dirty="0"/>
              <a:t>Configure a atualização automática dos programas</a:t>
            </a:r>
          </a:p>
          <a:p>
            <a:pPr lvl="1"/>
            <a:r>
              <a:rPr lang="pt-BR" altLang="en-BR" dirty="0"/>
              <a:t>atualizações devem ser baixadas e aplicadas em horários em que o equipamento esteja ligado e conectado à Internet</a:t>
            </a:r>
          </a:p>
          <a:p>
            <a:r>
              <a:rPr lang="pt-BR" altLang="en-BR" dirty="0"/>
              <a:t>Cheque periodicamente por novas atualizações usando as opções disponíveis nos programas</a:t>
            </a:r>
          </a:p>
          <a:p>
            <a:r>
              <a:rPr lang="pt-BR" altLang="en-BR" dirty="0"/>
              <a:t>Use apenas programas originais</a:t>
            </a:r>
          </a:p>
        </p:txBody>
      </p:sp>
      <p:sp>
        <p:nvSpPr>
          <p:cNvPr id="40961" name="Title 1">
            <a:extLst>
              <a:ext uri="{FF2B5EF4-FFF2-40B4-BE49-F238E27FC236}">
                <a16:creationId xmlns:a16="http://schemas.microsoft.com/office/drawing/2014/main" id="{8964CA4A-0742-D64D-8450-E2586EDDACD8}"/>
              </a:ext>
            </a:extLst>
          </p:cNvPr>
          <p:cNvSpPr>
            <a:spLocks noGrp="1"/>
          </p:cNvSpPr>
          <p:nvPr>
            <p:ph type="title"/>
          </p:nvPr>
        </p:nvSpPr>
        <p:spPr/>
        <p:txBody>
          <a:bodyPr/>
          <a:lstStyle/>
          <a:p>
            <a:r>
              <a:rPr lang="pt-BR" altLang="en-BR" dirty="0"/>
              <a:t>Mantenha os equipamentos atualizados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a:extLst>
              <a:ext uri="{FF2B5EF4-FFF2-40B4-BE49-F238E27FC236}">
                <a16:creationId xmlns:a16="http://schemas.microsoft.com/office/drawing/2014/main" id="{50670B8D-24DB-B74B-A886-7561FE45B275}"/>
              </a:ext>
            </a:extLst>
          </p:cNvPr>
          <p:cNvSpPr>
            <a:spLocks noGrp="1"/>
          </p:cNvSpPr>
          <p:nvPr>
            <p:ph idx="1"/>
          </p:nvPr>
        </p:nvSpPr>
        <p:spPr/>
        <p:txBody>
          <a:bodyPr/>
          <a:lstStyle/>
          <a:p>
            <a:r>
              <a:rPr lang="pt-BR" altLang="en-BR" dirty="0"/>
              <a:t>Instale um antivírus (</a:t>
            </a:r>
            <a:r>
              <a:rPr lang="pt-BR" altLang="en-BR" i="1" dirty="0"/>
              <a:t>antimalware</a:t>
            </a:r>
            <a:r>
              <a:rPr lang="pt-BR" altLang="en-BR" dirty="0"/>
              <a:t>)</a:t>
            </a:r>
          </a:p>
          <a:p>
            <a:pPr lvl="1"/>
            <a:r>
              <a:rPr lang="pt-BR" altLang="en-BR" dirty="0"/>
              <a:t>mantenha-o atualizado</a:t>
            </a:r>
          </a:p>
          <a:p>
            <a:pPr lvl="2"/>
            <a:r>
              <a:rPr lang="pt-BR" altLang="en-BR" dirty="0"/>
              <a:t>incluindo o arquivo de assinaturas</a:t>
            </a:r>
          </a:p>
          <a:p>
            <a:pPr lvl="2"/>
            <a:r>
              <a:rPr lang="pt-BR" altLang="en-BR" dirty="0"/>
              <a:t>atualize o arquivo de assinaturas pela rede </a:t>
            </a:r>
          </a:p>
          <a:p>
            <a:pPr lvl="3"/>
            <a:r>
              <a:rPr lang="pt-BR" altLang="en-BR" dirty="0"/>
              <a:t>de preferência diariamente</a:t>
            </a:r>
          </a:p>
          <a:p>
            <a:pPr lvl="1"/>
            <a:r>
              <a:rPr lang="pt-BR" altLang="en-BR" dirty="0"/>
              <a:t>configure-o para verificar automaticamente:</a:t>
            </a:r>
          </a:p>
          <a:p>
            <a:pPr lvl="2"/>
            <a:r>
              <a:rPr lang="pt-BR" altLang="en-BR" dirty="0"/>
              <a:t>toda e qualquer extensão de arquivo</a:t>
            </a:r>
          </a:p>
          <a:p>
            <a:pPr lvl="2"/>
            <a:r>
              <a:rPr lang="pt-BR" altLang="en-BR" dirty="0"/>
              <a:t>arquivos anexados aos </a:t>
            </a:r>
            <a:r>
              <a:rPr lang="pt-BR" altLang="en-BR" i="1" dirty="0"/>
              <a:t>e-mails</a:t>
            </a:r>
            <a:r>
              <a:rPr lang="pt-BR" altLang="en-BR" dirty="0"/>
              <a:t> e obtidos pela Internet</a:t>
            </a:r>
          </a:p>
          <a:p>
            <a:pPr lvl="2"/>
            <a:r>
              <a:rPr lang="pt-BR" altLang="en-BR" dirty="0"/>
              <a:t>discos rígidos e unidades removíveis</a:t>
            </a:r>
          </a:p>
          <a:p>
            <a:pPr lvl="1"/>
            <a:r>
              <a:rPr lang="pt-BR" altLang="en-BR" dirty="0"/>
              <a:t>verifique sempre os arquivos recebidos antes de abri-los ou executá-los</a:t>
            </a:r>
          </a:p>
        </p:txBody>
      </p:sp>
      <p:sp>
        <p:nvSpPr>
          <p:cNvPr id="43009" name="Title 1">
            <a:extLst>
              <a:ext uri="{FF2B5EF4-FFF2-40B4-BE49-F238E27FC236}">
                <a16:creationId xmlns:a16="http://schemas.microsoft.com/office/drawing/2014/main" id="{CA372F09-032D-0A44-9A03-7A46D5429B39}"/>
              </a:ext>
            </a:extLst>
          </p:cNvPr>
          <p:cNvSpPr>
            <a:spLocks noGrp="1"/>
          </p:cNvSpPr>
          <p:nvPr>
            <p:ph type="title"/>
          </p:nvPr>
        </p:nvSpPr>
        <p:spPr/>
        <p:txBody>
          <a:bodyPr/>
          <a:lstStyle/>
          <a:p>
            <a:r>
              <a:rPr lang="pt-BR" altLang="en-BR" dirty="0"/>
              <a:t>Use mecanismos de proteção (1/2)</a:t>
            </a:r>
          </a:p>
        </p:txBody>
      </p:sp>
      <p:pic>
        <p:nvPicPr>
          <p:cNvPr id="43011" name="Picture 3">
            <a:extLst>
              <a:ext uri="{FF2B5EF4-FFF2-40B4-BE49-F238E27FC236}">
                <a16:creationId xmlns:a16="http://schemas.microsoft.com/office/drawing/2014/main" id="{1C653CAD-5F27-4441-BA71-6C461EEC7B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6244643" y="1125538"/>
            <a:ext cx="2555452" cy="188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Box 1">
            <a:extLst>
              <a:ext uri="{FF2B5EF4-FFF2-40B4-BE49-F238E27FC236}">
                <a16:creationId xmlns:a16="http://schemas.microsoft.com/office/drawing/2014/main" id="{5FDFCAC6-52DD-824E-AD0E-ED24F9B83C15}"/>
              </a:ext>
            </a:extLst>
          </p:cNvPr>
          <p:cNvSpPr txBox="1">
            <a:spLocks noChangeArrowheads="1"/>
          </p:cNvSpPr>
          <p:nvPr/>
        </p:nvSpPr>
        <p:spPr bwMode="auto">
          <a:xfrm>
            <a:off x="2771775" y="6308725"/>
            <a:ext cx="3816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BR" altLang="en-B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a:extLst>
              <a:ext uri="{FF2B5EF4-FFF2-40B4-BE49-F238E27FC236}">
                <a16:creationId xmlns:a16="http://schemas.microsoft.com/office/drawing/2014/main" id="{D6BA5EE1-FCA3-6B4F-89D4-96E7A2655280}"/>
              </a:ext>
            </a:extLst>
          </p:cNvPr>
          <p:cNvSpPr>
            <a:spLocks noGrp="1"/>
          </p:cNvSpPr>
          <p:nvPr>
            <p:ph idx="1"/>
          </p:nvPr>
        </p:nvSpPr>
        <p:spPr/>
        <p:txBody>
          <a:bodyPr/>
          <a:lstStyle/>
          <a:p>
            <a:r>
              <a:rPr lang="pt-BR" altLang="en-BR" dirty="0"/>
              <a:t>Crie um disco de emergência de seu antivírus</a:t>
            </a:r>
          </a:p>
          <a:p>
            <a:pPr lvl="1"/>
            <a:r>
              <a:rPr lang="pt-BR" altLang="en-BR" dirty="0"/>
              <a:t>use-o se desconfiar que:</a:t>
            </a:r>
          </a:p>
          <a:p>
            <a:pPr lvl="2"/>
            <a:r>
              <a:rPr lang="pt-BR" altLang="en-BR" dirty="0"/>
              <a:t>o antivírus instalado está desabilitado ou comprometido</a:t>
            </a:r>
          </a:p>
          <a:p>
            <a:pPr lvl="2"/>
            <a:r>
              <a:rPr lang="pt-BR" altLang="en-BR" dirty="0"/>
              <a:t>o comportamento do equipamento está estranho</a:t>
            </a:r>
          </a:p>
          <a:p>
            <a:pPr lvl="3"/>
            <a:r>
              <a:rPr lang="pt-BR" altLang="en-BR" dirty="0"/>
              <a:t>mais lento</a:t>
            </a:r>
          </a:p>
          <a:p>
            <a:pPr lvl="3"/>
            <a:r>
              <a:rPr lang="pt-BR" altLang="en-BR" dirty="0"/>
              <a:t>gravando ou lendo o disco rígido com muita frequência, etc.</a:t>
            </a:r>
          </a:p>
          <a:p>
            <a:r>
              <a:rPr lang="pt-BR" altLang="en-BR" dirty="0"/>
              <a:t>Assegure-se de ter um </a:t>
            </a:r>
            <a:r>
              <a:rPr lang="pt-BR" altLang="en-BR" i="1" dirty="0"/>
              <a:t>firewall</a:t>
            </a:r>
            <a:r>
              <a:rPr lang="pt-BR" altLang="en-BR" dirty="0"/>
              <a:t> pessoal instalado e ativo</a:t>
            </a:r>
          </a:p>
          <a:p>
            <a:r>
              <a:rPr lang="pt-BR" altLang="en-BR" dirty="0"/>
              <a:t>Utilize </a:t>
            </a:r>
            <a:r>
              <a:rPr lang="pt-BR" altLang="en-BR" i="1" dirty="0"/>
              <a:t>antispam</a:t>
            </a:r>
            <a:r>
              <a:rPr lang="pt-BR" altLang="en-BR" dirty="0"/>
              <a:t> para filtrar as mensagens indesejadas</a:t>
            </a:r>
          </a:p>
          <a:p>
            <a:r>
              <a:rPr lang="pt-BR" altLang="en-BR" dirty="0"/>
              <a:t>Desabilite a auto-execução de:</a:t>
            </a:r>
          </a:p>
          <a:p>
            <a:pPr lvl="1"/>
            <a:r>
              <a:rPr lang="pt-BR" altLang="en-BR" dirty="0"/>
              <a:t>mídias removíveis</a:t>
            </a:r>
          </a:p>
          <a:p>
            <a:pPr lvl="1"/>
            <a:r>
              <a:rPr lang="pt-BR" altLang="en-BR" dirty="0"/>
              <a:t>arquivos anexados</a:t>
            </a:r>
          </a:p>
        </p:txBody>
      </p:sp>
      <p:sp>
        <p:nvSpPr>
          <p:cNvPr id="45057" name="Title 1">
            <a:extLst>
              <a:ext uri="{FF2B5EF4-FFF2-40B4-BE49-F238E27FC236}">
                <a16:creationId xmlns:a16="http://schemas.microsoft.com/office/drawing/2014/main" id="{A0900341-A009-4C47-A041-80EB52AC6532}"/>
              </a:ext>
            </a:extLst>
          </p:cNvPr>
          <p:cNvSpPr>
            <a:spLocks noGrp="1"/>
          </p:cNvSpPr>
          <p:nvPr>
            <p:ph type="title"/>
          </p:nvPr>
        </p:nvSpPr>
        <p:spPr/>
        <p:txBody>
          <a:bodyPr/>
          <a:lstStyle/>
          <a:p>
            <a:r>
              <a:rPr lang="pt-BR" altLang="en-BR" dirty="0"/>
              <a:t>Use mecanismos de proteção (2/2)</a:t>
            </a:r>
          </a:p>
        </p:txBody>
      </p:sp>
      <p:pic>
        <p:nvPicPr>
          <p:cNvPr id="4" name="Picture 3">
            <a:extLst>
              <a:ext uri="{FF2B5EF4-FFF2-40B4-BE49-F238E27FC236}">
                <a16:creationId xmlns:a16="http://schemas.microsoft.com/office/drawing/2014/main" id="{AE19AA08-7C24-124E-A0D6-9CC4344315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5940152" y="4365104"/>
            <a:ext cx="1954559" cy="1794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a:extLst>
              <a:ext uri="{FF2B5EF4-FFF2-40B4-BE49-F238E27FC236}">
                <a16:creationId xmlns:a16="http://schemas.microsoft.com/office/drawing/2014/main" id="{0B94F46E-9848-EC4B-8C95-21043B8E4476}"/>
              </a:ext>
            </a:extLst>
          </p:cNvPr>
          <p:cNvSpPr>
            <a:spLocks noGrp="1"/>
          </p:cNvSpPr>
          <p:nvPr>
            <p:ph idx="1"/>
          </p:nvPr>
        </p:nvSpPr>
        <p:spPr/>
        <p:txBody>
          <a:bodyPr/>
          <a:lstStyle/>
          <a:p>
            <a:r>
              <a:rPr lang="pt-BR" altLang="en-BR" dirty="0"/>
              <a:t>Verifique se as permissões de instalação e execução são coerentes</a:t>
            </a:r>
          </a:p>
          <a:p>
            <a:r>
              <a:rPr lang="pt-BR" altLang="en-BR" dirty="0"/>
              <a:t>Selecione os aplicativos, escolhendo aqueles:</a:t>
            </a:r>
          </a:p>
          <a:p>
            <a:pPr lvl="1"/>
            <a:r>
              <a:rPr lang="pt-BR" altLang="en-BR" dirty="0"/>
              <a:t>bem avaliados</a:t>
            </a:r>
          </a:p>
          <a:p>
            <a:pPr lvl="1"/>
            <a:r>
              <a:rPr lang="pt-BR" altLang="en-BR" dirty="0"/>
              <a:t>com grande quantidade de usuários</a:t>
            </a:r>
          </a:p>
        </p:txBody>
      </p:sp>
      <p:sp>
        <p:nvSpPr>
          <p:cNvPr id="47105" name="Title 1">
            <a:extLst>
              <a:ext uri="{FF2B5EF4-FFF2-40B4-BE49-F238E27FC236}">
                <a16:creationId xmlns:a16="http://schemas.microsoft.com/office/drawing/2014/main" id="{14012D44-9E67-2445-A391-52A46F5A4B96}"/>
              </a:ext>
            </a:extLst>
          </p:cNvPr>
          <p:cNvSpPr>
            <a:spLocks noGrp="1"/>
          </p:cNvSpPr>
          <p:nvPr>
            <p:ph type="title"/>
          </p:nvPr>
        </p:nvSpPr>
        <p:spPr/>
        <p:txBody>
          <a:bodyPr/>
          <a:lstStyle/>
          <a:p>
            <a:r>
              <a:rPr lang="pt-BR" altLang="en-BR" dirty="0"/>
              <a:t>Ao instalar aplicativos de terceiros</a:t>
            </a:r>
          </a:p>
        </p:txBody>
      </p:sp>
      <p:pic>
        <p:nvPicPr>
          <p:cNvPr id="4" name="Picture 3">
            <a:extLst>
              <a:ext uri="{FF2B5EF4-FFF2-40B4-BE49-F238E27FC236}">
                <a16:creationId xmlns:a16="http://schemas.microsoft.com/office/drawing/2014/main" id="{428BE223-EBC7-B941-9059-F5A92E94808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2829339" y="3414492"/>
            <a:ext cx="3485322" cy="2593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a:extLst>
              <a:ext uri="{FF2B5EF4-FFF2-40B4-BE49-F238E27FC236}">
                <a16:creationId xmlns:a16="http://schemas.microsoft.com/office/drawing/2014/main" id="{8C8D2E82-6DDA-2749-BB16-01E02D306B16}"/>
              </a:ext>
            </a:extLst>
          </p:cNvPr>
          <p:cNvSpPr>
            <a:spLocks noGrp="1"/>
          </p:cNvSpPr>
          <p:nvPr>
            <p:ph idx="1"/>
          </p:nvPr>
        </p:nvSpPr>
        <p:spPr>
          <a:xfrm>
            <a:off x="457200" y="1440000"/>
            <a:ext cx="8363272" cy="4525963"/>
          </a:xfrm>
        </p:spPr>
        <p:txBody>
          <a:bodyPr/>
          <a:lstStyle/>
          <a:p>
            <a:r>
              <a:rPr lang="pt-BR" altLang="en-BR" dirty="0"/>
              <a:t>Antes de clicar em um </a:t>
            </a:r>
            <a:r>
              <a:rPr lang="pt-BR" altLang="en-BR" i="1" dirty="0"/>
              <a:t>link</a:t>
            </a:r>
            <a:r>
              <a:rPr lang="pt-BR" altLang="en-BR" dirty="0"/>
              <a:t> curto:</a:t>
            </a:r>
          </a:p>
          <a:p>
            <a:pPr lvl="1"/>
            <a:r>
              <a:rPr lang="pt-BR" altLang="en-BR" dirty="0"/>
              <a:t>use complementos que permitam visualizar o </a:t>
            </a:r>
            <a:r>
              <a:rPr lang="pt-BR" altLang="en-BR" i="1" dirty="0"/>
              <a:t>link</a:t>
            </a:r>
            <a:r>
              <a:rPr lang="pt-BR" altLang="en-BR" dirty="0"/>
              <a:t> de destino</a:t>
            </a:r>
          </a:p>
          <a:p>
            <a:r>
              <a:rPr lang="pt-BR" altLang="en-BR" dirty="0"/>
              <a:t>Mensagens de conhecidos nem sempre são confiáveis</a:t>
            </a:r>
          </a:p>
          <a:p>
            <a:pPr lvl="1"/>
            <a:r>
              <a:rPr lang="pt-BR" altLang="en-BR" dirty="0"/>
              <a:t>o campo de remetente do </a:t>
            </a:r>
            <a:r>
              <a:rPr lang="pt-BR" altLang="en-BR" i="1" dirty="0"/>
              <a:t>e-mail</a:t>
            </a:r>
            <a:r>
              <a:rPr lang="pt-BR" altLang="en-BR" dirty="0"/>
              <a:t> pode ter sido falsificado, ou</a:t>
            </a:r>
          </a:p>
          <a:p>
            <a:pPr lvl="1"/>
            <a:r>
              <a:rPr lang="pt-BR" altLang="en-BR" dirty="0"/>
              <a:t>podem ter sido enviadas de contas falsas ou invadidas</a:t>
            </a:r>
          </a:p>
        </p:txBody>
      </p:sp>
      <p:sp>
        <p:nvSpPr>
          <p:cNvPr id="49153" name="Title 1">
            <a:extLst>
              <a:ext uri="{FF2B5EF4-FFF2-40B4-BE49-F238E27FC236}">
                <a16:creationId xmlns:a16="http://schemas.microsoft.com/office/drawing/2014/main" id="{2C0308B9-FD1E-EC4E-80B5-FFB97ED2F366}"/>
              </a:ext>
            </a:extLst>
          </p:cNvPr>
          <p:cNvSpPr>
            <a:spLocks noGrp="1"/>
          </p:cNvSpPr>
          <p:nvPr>
            <p:ph type="title"/>
          </p:nvPr>
        </p:nvSpPr>
        <p:spPr/>
        <p:txBody>
          <a:bodyPr/>
          <a:lstStyle/>
          <a:p>
            <a:r>
              <a:rPr lang="pt-BR" altLang="en-BR" dirty="0"/>
              <a:t>Seja cuidadoso ao clicar em </a:t>
            </a:r>
            <a:r>
              <a:rPr lang="pt-BR" altLang="en-BR" i="1" dirty="0"/>
              <a:t>links</a:t>
            </a:r>
          </a:p>
        </p:txBody>
      </p:sp>
      <p:pic>
        <p:nvPicPr>
          <p:cNvPr id="4" name="Picture 3">
            <a:extLst>
              <a:ext uri="{FF2B5EF4-FFF2-40B4-BE49-F238E27FC236}">
                <a16:creationId xmlns:a16="http://schemas.microsoft.com/office/drawing/2014/main" id="{7679C0B8-2E68-3B42-BE70-27E8617D49D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3160737" y="3573016"/>
            <a:ext cx="2822524" cy="2534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a:extLst>
              <a:ext uri="{FF2B5EF4-FFF2-40B4-BE49-F238E27FC236}">
                <a16:creationId xmlns:a16="http://schemas.microsoft.com/office/drawing/2014/main" id="{0C5AD68F-C5C9-E848-B7D8-55F14C7BDF1F}"/>
              </a:ext>
            </a:extLst>
          </p:cNvPr>
          <p:cNvSpPr>
            <a:spLocks noGrp="1"/>
          </p:cNvSpPr>
          <p:nvPr>
            <p:ph idx="1"/>
          </p:nvPr>
        </p:nvSpPr>
        <p:spPr/>
        <p:txBody>
          <a:bodyPr/>
          <a:lstStyle/>
          <a:p>
            <a:r>
              <a:rPr lang="pt-BR" altLang="en-BR" dirty="0"/>
              <a:t>Use a conta de administrador do sistema apenas quando necessário</a:t>
            </a:r>
          </a:p>
          <a:p>
            <a:pPr lvl="1"/>
            <a:r>
              <a:rPr lang="pt-BR" altLang="en-BR" dirty="0"/>
              <a:t>a ação do </a:t>
            </a:r>
            <a:r>
              <a:rPr lang="pt-BR" altLang="en-BR" i="1" dirty="0"/>
              <a:t>ransomware</a:t>
            </a:r>
            <a:r>
              <a:rPr lang="pt-BR" altLang="en-BR" dirty="0"/>
              <a:t> será limitada às permissões de acesso do usuário que estiver acessando o sistema</a:t>
            </a:r>
          </a:p>
        </p:txBody>
      </p:sp>
      <p:sp>
        <p:nvSpPr>
          <p:cNvPr id="51201" name="Title 1">
            <a:extLst>
              <a:ext uri="{FF2B5EF4-FFF2-40B4-BE49-F238E27FC236}">
                <a16:creationId xmlns:a16="http://schemas.microsoft.com/office/drawing/2014/main" id="{5958DBB1-D2C7-6342-A79C-838C66788C00}"/>
              </a:ext>
            </a:extLst>
          </p:cNvPr>
          <p:cNvSpPr>
            <a:spLocks noGrp="1"/>
          </p:cNvSpPr>
          <p:nvPr>
            <p:ph type="title"/>
          </p:nvPr>
        </p:nvSpPr>
        <p:spPr/>
        <p:txBody>
          <a:bodyPr/>
          <a:lstStyle/>
          <a:p>
            <a:r>
              <a:rPr lang="pt-BR" altLang="en-BR" dirty="0"/>
              <a:t>Restrinja o acesso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id="{31009773-E9DC-2540-973C-A5CC0B165525}"/>
              </a:ext>
            </a:extLst>
          </p:cNvPr>
          <p:cNvSpPr>
            <a:spLocks noGrp="1"/>
          </p:cNvSpPr>
          <p:nvPr>
            <p:ph idx="1"/>
          </p:nvPr>
        </p:nvSpPr>
        <p:spPr/>
        <p:txBody>
          <a:bodyPr/>
          <a:lstStyle/>
          <a:p>
            <a:r>
              <a:rPr lang="pt-BR" altLang="en-BR" i="1" dirty="0"/>
              <a:t>Ransomware</a:t>
            </a:r>
          </a:p>
          <a:p>
            <a:r>
              <a:rPr lang="pt-BR" altLang="en-BR" dirty="0"/>
              <a:t>Como se prevenir</a:t>
            </a:r>
          </a:p>
          <a:p>
            <a:r>
              <a:rPr lang="pt-BR" altLang="en-BR" dirty="0"/>
              <a:t>Outros cuidados a serem tomados</a:t>
            </a:r>
          </a:p>
          <a:p>
            <a:r>
              <a:rPr lang="pt-BR" altLang="en-BR" dirty="0"/>
              <a:t>Saiba mais</a:t>
            </a:r>
          </a:p>
          <a:p>
            <a:r>
              <a:rPr lang="pt-BR" altLang="en-BR" dirty="0"/>
              <a:t>Créditos</a:t>
            </a:r>
          </a:p>
          <a:p>
            <a:endParaRPr lang="en-US" altLang="en-BR" dirty="0"/>
          </a:p>
        </p:txBody>
      </p:sp>
      <p:sp>
        <p:nvSpPr>
          <p:cNvPr id="18433" name="Title 1">
            <a:extLst>
              <a:ext uri="{FF2B5EF4-FFF2-40B4-BE49-F238E27FC236}">
                <a16:creationId xmlns:a16="http://schemas.microsoft.com/office/drawing/2014/main" id="{D5BFC830-0E0F-3649-BD44-181AD04E482F}"/>
              </a:ext>
            </a:extLst>
          </p:cNvPr>
          <p:cNvSpPr>
            <a:spLocks noGrp="1"/>
          </p:cNvSpPr>
          <p:nvPr>
            <p:ph type="title"/>
          </p:nvPr>
        </p:nvSpPr>
        <p:spPr/>
        <p:txBody>
          <a:bodyPr/>
          <a:lstStyle/>
          <a:p>
            <a:r>
              <a:rPr lang="en-US" altLang="en-BR" dirty="0"/>
              <a:t>Agenda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2">
            <a:extLst>
              <a:ext uri="{FF2B5EF4-FFF2-40B4-BE49-F238E27FC236}">
                <a16:creationId xmlns:a16="http://schemas.microsoft.com/office/drawing/2014/main" id="{1EA10778-1AC2-9B44-9B9A-3122CA51EAF3}"/>
              </a:ext>
            </a:extLst>
          </p:cNvPr>
          <p:cNvSpPr>
            <a:spLocks noGrp="1"/>
          </p:cNvSpPr>
          <p:nvPr>
            <p:ph idx="1"/>
          </p:nvPr>
        </p:nvSpPr>
        <p:spPr/>
        <p:txBody>
          <a:bodyPr/>
          <a:lstStyle/>
          <a:p>
            <a:r>
              <a:rPr lang="pt-PT" altLang="en-US" sz="1800" noProof="0" dirty="0"/>
              <a:t>Consulte os Fascículos da Cartilha de Segurança e o Livro Segurança na Internet: </a:t>
            </a:r>
            <a:r>
              <a:rPr lang="pt-PT" altLang="en-US" sz="1800" noProof="0" dirty="0">
                <a:solidFill>
                  <a:schemeClr val="accent2"/>
                </a:solidFill>
                <a:hlinkClick r:id="rId3">
                  <a:extLst>
                    <a:ext uri="{A12FA001-AC4F-418D-AE19-62706E023703}">
                      <ahyp:hlinkClr xmlns:ahyp="http://schemas.microsoft.com/office/drawing/2018/hyperlinkcolor" val="tx"/>
                    </a:ext>
                  </a:extLst>
                </a:hlinkClick>
              </a:rPr>
              <a:t>cartilha.cert.br </a:t>
            </a:r>
            <a:endParaRPr lang="pt-PT" altLang="en-US" sz="1800" noProof="0" dirty="0">
              <a:solidFill>
                <a:schemeClr val="accent2"/>
              </a:solidFill>
            </a:endParaRPr>
          </a:p>
          <a:p>
            <a:pPr marL="0" indent="0">
              <a:buNone/>
            </a:pPr>
            <a:endParaRPr lang="pt-PT" altLang="en-US" sz="1800" noProof="0" dirty="0"/>
          </a:p>
          <a:p>
            <a:r>
              <a:rPr lang="pt-PT" altLang="en-US" sz="1800" noProof="0" dirty="0"/>
              <a:t>Confira os demais materiais sobre segurança para os diferentes públicos: </a:t>
            </a:r>
            <a:r>
              <a:rPr lang="pt-PT" altLang="en-US" sz="1800" noProof="0" dirty="0">
                <a:solidFill>
                  <a:schemeClr val="accent2"/>
                </a:solidFill>
                <a:hlinkClick r:id="rId4">
                  <a:extLst>
                    <a:ext uri="{A12FA001-AC4F-418D-AE19-62706E023703}">
                      <ahyp:hlinkClr xmlns:ahyp="http://schemas.microsoft.com/office/drawing/2018/hyperlinkcolor" val="tx"/>
                    </a:ext>
                  </a:extLst>
                </a:hlinkClick>
              </a:rPr>
              <a:t>internetsegura.br</a:t>
            </a:r>
            <a:endParaRPr lang="pt-PT" altLang="en-US" sz="1800" noProof="0" dirty="0">
              <a:solidFill>
                <a:schemeClr val="accent2"/>
              </a:solidFill>
            </a:endParaRPr>
          </a:p>
          <a:p>
            <a:endParaRPr lang="pt-PT" altLang="en-US" sz="1800" noProof="0" dirty="0"/>
          </a:p>
          <a:p>
            <a:r>
              <a:rPr lang="pt-PT" altLang="en-US" sz="1800" dirty="0"/>
              <a:t>Acompanhe novidades e a dica</a:t>
            </a:r>
          </a:p>
          <a:p>
            <a:pPr marL="342000" lvl="1" indent="0">
              <a:spcBef>
                <a:spcPts val="0"/>
              </a:spcBef>
              <a:buNone/>
            </a:pPr>
            <a:r>
              <a:rPr lang="pt-PT" altLang="en-US" sz="1800" noProof="0" dirty="0"/>
              <a:t>do dia no </a:t>
            </a:r>
            <a:r>
              <a:rPr lang="pt-PT" altLang="en-US" sz="1800" noProof="0" dirty="0" err="1"/>
              <a:t>Twitter</a:t>
            </a:r>
            <a:r>
              <a:rPr lang="pt-PT" altLang="en-US" sz="1800" noProof="0" dirty="0"/>
              <a:t> do </a:t>
            </a:r>
            <a:r>
              <a:rPr lang="pt-PT" altLang="en-US" sz="1800" noProof="0" dirty="0" err="1"/>
              <a:t>CERT.br</a:t>
            </a:r>
            <a:endParaRPr lang="pt-PT" altLang="en-US" sz="1800" noProof="0" dirty="0"/>
          </a:p>
          <a:p>
            <a:pPr marL="342000" lvl="1" indent="0">
              <a:spcBef>
                <a:spcPts val="0"/>
              </a:spcBef>
              <a:buNone/>
            </a:pPr>
            <a:r>
              <a:rPr lang="pt-BR" sz="1800" dirty="0">
                <a:hlinkClick r:id="rId5"/>
              </a:rPr>
              <a:t>twitter.com/certbr</a:t>
            </a:r>
            <a:endParaRPr lang="pt-BR" sz="1800" dirty="0"/>
          </a:p>
        </p:txBody>
      </p:sp>
      <p:sp>
        <p:nvSpPr>
          <p:cNvPr id="2" name="Título 1">
            <a:extLst>
              <a:ext uri="{FF2B5EF4-FFF2-40B4-BE49-F238E27FC236}">
                <a16:creationId xmlns:a16="http://schemas.microsoft.com/office/drawing/2014/main" id="{5B0ABED2-B07F-354E-9A7D-3CF6F8E296B2}"/>
              </a:ext>
            </a:extLst>
          </p:cNvPr>
          <p:cNvSpPr>
            <a:spLocks noGrp="1"/>
          </p:cNvSpPr>
          <p:nvPr>
            <p:ph type="title"/>
          </p:nvPr>
        </p:nvSpPr>
        <p:spPr/>
        <p:txBody>
          <a:bodyPr/>
          <a:lstStyle/>
          <a:p>
            <a:r>
              <a:rPr lang="pt-PT" noProof="0" dirty="0"/>
              <a:t>Saiba mais</a:t>
            </a:r>
          </a:p>
        </p:txBody>
      </p:sp>
      <p:pic>
        <p:nvPicPr>
          <p:cNvPr id="7" name="Picture 2">
            <a:extLst>
              <a:ext uri="{FF2B5EF4-FFF2-40B4-BE49-F238E27FC236}">
                <a16:creationId xmlns:a16="http://schemas.microsoft.com/office/drawing/2014/main" id="{8A64B924-9D6C-5043-8908-A1EC6F87D7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4857787" y="3140968"/>
            <a:ext cx="3829012"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5310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Content Placeholder 2">
            <a:extLst>
              <a:ext uri="{FF2B5EF4-FFF2-40B4-BE49-F238E27FC236}">
                <a16:creationId xmlns:a16="http://schemas.microsoft.com/office/drawing/2014/main" id="{0B1F6F89-3A4A-6747-AEE5-CC2EAE4131C4}"/>
              </a:ext>
            </a:extLst>
          </p:cNvPr>
          <p:cNvSpPr>
            <a:spLocks noGrp="1"/>
          </p:cNvSpPr>
          <p:nvPr>
            <p:ph idx="1"/>
          </p:nvPr>
        </p:nvSpPr>
        <p:spPr/>
        <p:txBody>
          <a:bodyPr/>
          <a:lstStyle/>
          <a:p>
            <a:r>
              <a:rPr lang="pt-PT" altLang="pt-BR" sz="2000" noProof="0" dirty="0"/>
              <a:t>Cartilha de Segurança para Internet</a:t>
            </a:r>
          </a:p>
          <a:p>
            <a:pPr marL="342000" lvl="1" indent="0">
              <a:buNone/>
            </a:pPr>
            <a:r>
              <a:rPr lang="pt-PT" altLang="pt-BR" noProof="0" dirty="0"/>
              <a:t>Fascículo </a:t>
            </a:r>
            <a:r>
              <a:rPr lang="pt-PT" altLang="pt-BR" dirty="0"/>
              <a:t>Códigos Maliciosos</a:t>
            </a:r>
          </a:p>
          <a:p>
            <a:pPr marL="342000" lvl="1" indent="0">
              <a:buNone/>
            </a:pPr>
            <a:r>
              <a:rPr lang="pt-PT" altLang="pt-BR" dirty="0"/>
              <a:t>Fascículo </a:t>
            </a:r>
            <a:r>
              <a:rPr lang="pt-PT" altLang="pt-BR" i="1" dirty="0"/>
              <a:t>Backup</a:t>
            </a:r>
            <a:endParaRPr lang="pt-PT" altLang="pt-BR" noProof="0" dirty="0"/>
          </a:p>
          <a:p>
            <a:pPr marL="342000" lvl="1" indent="0">
              <a:buNone/>
            </a:pPr>
            <a:r>
              <a:rPr lang="pt-PT" altLang="pt-BR" sz="1800" noProof="0" dirty="0">
                <a:hlinkClick r:id="rId3">
                  <a:extLst>
                    <a:ext uri="{A12FA001-AC4F-418D-AE19-62706E023703}">
                      <ahyp:hlinkClr xmlns:ahyp="http://schemas.microsoft.com/office/drawing/2018/hyperlinkcolor" val="tx"/>
                    </a:ext>
                  </a:extLst>
                </a:hlinkClick>
              </a:rPr>
              <a:t>cartilha.cert.br/fasciculos</a:t>
            </a:r>
            <a:endParaRPr lang="pt-PT" altLang="pt-BR" sz="1800" noProof="0" dirty="0"/>
          </a:p>
          <a:p>
            <a:pPr marL="457200" lvl="1" indent="0">
              <a:buNone/>
            </a:pPr>
            <a:endParaRPr lang="pt-PT" altLang="pt-BR" sz="1800" noProof="0" dirty="0"/>
          </a:p>
          <a:p>
            <a:r>
              <a:rPr lang="pt-PT" altLang="pt-BR" sz="2000" noProof="0" dirty="0"/>
              <a:t>Livro Segurança na Internet</a:t>
            </a:r>
          </a:p>
          <a:p>
            <a:pPr marL="342000" lvl="1" indent="0">
              <a:buNone/>
            </a:pPr>
            <a:r>
              <a:rPr lang="pt-PT" altLang="pt-BR" sz="1800" noProof="0" dirty="0">
                <a:hlinkClick r:id="rId4">
                  <a:extLst>
                    <a:ext uri="{A12FA001-AC4F-418D-AE19-62706E023703}">
                      <ahyp:hlinkClr xmlns:ahyp="http://schemas.microsoft.com/office/drawing/2018/hyperlinkcolor" val="tx"/>
                    </a:ext>
                  </a:extLst>
                </a:hlinkClick>
              </a:rPr>
              <a:t>cartilha.cert.br/livro</a:t>
            </a:r>
            <a:endParaRPr lang="pt-PT" altLang="pt-BR" sz="1800" noProof="0" dirty="0"/>
          </a:p>
        </p:txBody>
      </p:sp>
      <p:sp>
        <p:nvSpPr>
          <p:cNvPr id="102401" name="Title 1">
            <a:extLst>
              <a:ext uri="{FF2B5EF4-FFF2-40B4-BE49-F238E27FC236}">
                <a16:creationId xmlns:a16="http://schemas.microsoft.com/office/drawing/2014/main" id="{1D8DCE79-CA8B-DE47-8001-9E5B023CC878}"/>
              </a:ext>
            </a:extLst>
          </p:cNvPr>
          <p:cNvSpPr>
            <a:spLocks noGrp="1"/>
          </p:cNvSpPr>
          <p:nvPr>
            <p:ph type="title"/>
          </p:nvPr>
        </p:nvSpPr>
        <p:spPr/>
        <p:txBody>
          <a:bodyPr/>
          <a:lstStyle/>
          <a:p>
            <a:r>
              <a:rPr lang="pt-PT" altLang="pt-BR" noProof="0" dirty="0"/>
              <a:t>Créditos</a:t>
            </a:r>
          </a:p>
        </p:txBody>
      </p:sp>
      <p:pic>
        <p:nvPicPr>
          <p:cNvPr id="7" name="Picture 6">
            <a:extLst>
              <a:ext uri="{FF2B5EF4-FFF2-40B4-BE49-F238E27FC236}">
                <a16:creationId xmlns:a16="http://schemas.microsoft.com/office/drawing/2014/main" id="{8934D3C2-7E08-F54D-85CE-0CB6EE39787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auto">
          <a:xfrm>
            <a:off x="7223760" y="1440000"/>
            <a:ext cx="1463040" cy="2072640"/>
          </a:xfrm>
          <a:prstGeom prst="rect">
            <a:avLst/>
          </a:prstGeom>
          <a:noFill/>
          <a:ln w="9525">
            <a:solidFill>
              <a:srgbClr val="BFBFBF"/>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24B0784-E072-FE4C-8196-243D8AE2DC6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bwMode="auto">
          <a:xfrm>
            <a:off x="5652120" y="1440000"/>
            <a:ext cx="1463040" cy="2072640"/>
          </a:xfrm>
          <a:prstGeom prst="rect">
            <a:avLst/>
          </a:prstGeom>
          <a:noFill/>
          <a:ln w="9525">
            <a:solidFill>
              <a:srgbClr val="BFBFBF"/>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F3CAD1FF-9110-454F-A02E-784DB9D3B37A}"/>
              </a:ext>
            </a:extLst>
          </p:cNvPr>
          <p:cNvSpPr>
            <a:spLocks noGrp="1"/>
          </p:cNvSpPr>
          <p:nvPr>
            <p:ph type="title"/>
          </p:nvPr>
        </p:nvSpPr>
        <p:spPr/>
        <p:txBody>
          <a:bodyPr/>
          <a:lstStyle/>
          <a:p>
            <a:r>
              <a:rPr lang="en-US" altLang="en-BR" b="0" i="1" dirty="0">
                <a:latin typeface="Arial Black" panose="020B0604020202020204" pitchFamily="34" charset="0"/>
                <a:ea typeface="ＭＳ Ｐゴシック" panose="020B0600070205080204" pitchFamily="34" charset="-128"/>
                <a:cs typeface="Arial" panose="020B0604020202020204" pitchFamily="34" charset="0"/>
              </a:rPr>
              <a:t>Ransomware</a:t>
            </a:r>
            <a:r>
              <a:rPr lang="en-US" altLang="en-BR" b="0" dirty="0">
                <a:latin typeface="Arial Black" panose="020B0604020202020204" pitchFamily="34" charset="0"/>
                <a:ea typeface="ＭＳ Ｐゴシック" panose="020B0600070205080204" pitchFamily="34" charset="-128"/>
                <a:cs typeface="Arial" panose="020B0604020202020204" pitchFamily="34" charset="0"/>
              </a:rPr>
              <a:t> (1/5)</a:t>
            </a:r>
          </a:p>
        </p:txBody>
      </p:sp>
      <p:pic>
        <p:nvPicPr>
          <p:cNvPr id="20482" name="Picture 1">
            <a:extLst>
              <a:ext uri="{FF2B5EF4-FFF2-40B4-BE49-F238E27FC236}">
                <a16:creationId xmlns:a16="http://schemas.microsoft.com/office/drawing/2014/main" id="{875B2CA7-6984-854E-A9AE-E43BC984081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5164904" y="2708919"/>
            <a:ext cx="3509707" cy="320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4">
            <a:extLst>
              <a:ext uri="{FF2B5EF4-FFF2-40B4-BE49-F238E27FC236}">
                <a16:creationId xmlns:a16="http://schemas.microsoft.com/office/drawing/2014/main" id="{F987E489-CEAE-1B4A-A8BC-7D391496BC45}"/>
              </a:ext>
            </a:extLst>
          </p:cNvPr>
          <p:cNvSpPr txBox="1">
            <a:spLocks noChangeArrowheads="1"/>
          </p:cNvSpPr>
          <p:nvPr/>
        </p:nvSpPr>
        <p:spPr bwMode="auto">
          <a:xfrm>
            <a:off x="447505" y="1449238"/>
            <a:ext cx="4978399" cy="2519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pt-BR" altLang="en-BR" sz="2200" b="1" dirty="0"/>
              <a:t>Programa que torna inacessíveis os dados armazenados em um equipamento, geralmente usando criptografia, e que exige pagamento de resgate (</a:t>
            </a:r>
            <a:r>
              <a:rPr lang="pt-BR" altLang="en-BR" sz="2200" b="1" i="1" dirty="0"/>
              <a:t>ransom</a:t>
            </a:r>
            <a:r>
              <a:rPr lang="pt-BR" altLang="en-BR" sz="2200" b="1" dirty="0"/>
              <a:t>) para restabelecer o acesso ao usuário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5">
            <a:extLst>
              <a:ext uri="{FF2B5EF4-FFF2-40B4-BE49-F238E27FC236}">
                <a16:creationId xmlns:a16="http://schemas.microsoft.com/office/drawing/2014/main" id="{801F0C6F-7406-7F4F-B333-A298826EC60C}"/>
              </a:ext>
            </a:extLst>
          </p:cNvPr>
          <p:cNvSpPr>
            <a:spLocks noGrp="1"/>
          </p:cNvSpPr>
          <p:nvPr>
            <p:ph idx="1"/>
          </p:nvPr>
        </p:nvSpPr>
        <p:spPr/>
        <p:txBody>
          <a:bodyPr/>
          <a:lstStyle/>
          <a:p>
            <a:r>
              <a:rPr lang="pt-BR" altLang="en-BR" dirty="0"/>
              <a:t>Tipo de código malicioso</a:t>
            </a:r>
          </a:p>
          <a:p>
            <a:pPr lvl="1"/>
            <a:r>
              <a:rPr lang="pt-BR" altLang="en-BR" dirty="0"/>
              <a:t>assim como vírus, </a:t>
            </a:r>
            <a:r>
              <a:rPr lang="pt-BR" altLang="en-BR" i="1" dirty="0"/>
              <a:t>trojan</a:t>
            </a:r>
            <a:r>
              <a:rPr lang="pt-BR" altLang="en-BR" dirty="0"/>
              <a:t>, </a:t>
            </a:r>
            <a:r>
              <a:rPr lang="pt-BR" altLang="en-BR" i="1" dirty="0"/>
              <a:t>backdoor</a:t>
            </a:r>
            <a:r>
              <a:rPr lang="pt-BR" altLang="en-BR" dirty="0"/>
              <a:t>, </a:t>
            </a:r>
            <a:r>
              <a:rPr lang="pt-BR" altLang="en-BR" i="1" dirty="0"/>
              <a:t>worm</a:t>
            </a:r>
            <a:r>
              <a:rPr lang="pt-BR" altLang="en-BR" dirty="0"/>
              <a:t>, </a:t>
            </a:r>
            <a:r>
              <a:rPr lang="pt-BR" altLang="en-BR" i="1" dirty="0"/>
              <a:t>bot</a:t>
            </a:r>
            <a:r>
              <a:rPr lang="pt-BR" altLang="en-BR" dirty="0"/>
              <a:t> e </a:t>
            </a:r>
            <a:r>
              <a:rPr lang="pt-BR" altLang="en-BR" i="1" dirty="0"/>
              <a:t>spyware</a:t>
            </a:r>
          </a:p>
        </p:txBody>
      </p:sp>
      <p:sp>
        <p:nvSpPr>
          <p:cNvPr id="22529" name="Title 4">
            <a:extLst>
              <a:ext uri="{FF2B5EF4-FFF2-40B4-BE49-F238E27FC236}">
                <a16:creationId xmlns:a16="http://schemas.microsoft.com/office/drawing/2014/main" id="{7345BD21-5006-8945-913C-66CE902C7EC1}"/>
              </a:ext>
            </a:extLst>
          </p:cNvPr>
          <p:cNvSpPr>
            <a:spLocks noGrp="1"/>
          </p:cNvSpPr>
          <p:nvPr>
            <p:ph type="title"/>
          </p:nvPr>
        </p:nvSpPr>
        <p:spPr/>
        <p:txBody>
          <a:bodyPr/>
          <a:lstStyle/>
          <a:p>
            <a:r>
              <a:rPr lang="pt-BR" altLang="en-BR" i="1" dirty="0"/>
              <a:t>Ransomware</a:t>
            </a:r>
            <a:r>
              <a:rPr lang="pt-BR" altLang="en-BR" dirty="0"/>
              <a:t> (2/5)</a:t>
            </a:r>
          </a:p>
        </p:txBody>
      </p:sp>
      <p:pic>
        <p:nvPicPr>
          <p:cNvPr id="22531" name="Picture 6">
            <a:extLst>
              <a:ext uri="{FF2B5EF4-FFF2-40B4-BE49-F238E27FC236}">
                <a16:creationId xmlns:a16="http://schemas.microsoft.com/office/drawing/2014/main" id="{738C34E5-C947-B940-97E4-05E7AD36F0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596071" y="3063711"/>
            <a:ext cx="3993312" cy="283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5">
            <a:extLst>
              <a:ext uri="{FF2B5EF4-FFF2-40B4-BE49-F238E27FC236}">
                <a16:creationId xmlns:a16="http://schemas.microsoft.com/office/drawing/2014/main" id="{12F59C96-5080-3B41-B038-6F78D4B4EA96}"/>
              </a:ext>
            </a:extLst>
          </p:cNvPr>
          <p:cNvSpPr txBox="1">
            <a:spLocks/>
          </p:cNvSpPr>
          <p:nvPr/>
        </p:nvSpPr>
        <p:spPr bwMode="auto">
          <a:xfrm>
            <a:off x="457199" y="2276872"/>
            <a:ext cx="4834880"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lnSpc>
                <a:spcPct val="100000"/>
              </a:lnSpc>
              <a:spcBef>
                <a:spcPts val="600"/>
              </a:spcBef>
              <a:spcAft>
                <a:spcPct val="0"/>
              </a:spcAft>
              <a:buFont typeface="Arial" panose="020B0604020202020204" pitchFamily="34" charset="0"/>
              <a:buChar char="•"/>
              <a:defRPr sz="2200" b="1" kern="1200">
                <a:solidFill>
                  <a:schemeClr val="tx1"/>
                </a:solidFill>
                <a:latin typeface="Arial"/>
                <a:ea typeface="ＭＳ Ｐゴシック" charset="0"/>
                <a:cs typeface="Arial"/>
              </a:defRPr>
            </a:lvl1pPr>
            <a:lvl2pPr marL="742950" indent="-285750" algn="l" defTabSz="457200" rtl="0" eaLnBrk="0" fontAlgn="base" hangingPunct="0">
              <a:lnSpc>
                <a:spcPct val="100000"/>
              </a:lnSpc>
              <a:spcBef>
                <a:spcPts val="600"/>
              </a:spcBef>
              <a:spcAft>
                <a:spcPct val="0"/>
              </a:spcAft>
              <a:buFont typeface="Arial" panose="020B0604020202020204" pitchFamily="34" charset="0"/>
              <a:buChar char="–"/>
              <a:defRPr sz="2000" b="1" kern="1200">
                <a:solidFill>
                  <a:schemeClr val="tx1"/>
                </a:solidFill>
                <a:latin typeface="Arial"/>
                <a:ea typeface="ＭＳ Ｐゴシック" charset="0"/>
                <a:cs typeface="Arial"/>
              </a:defRPr>
            </a:lvl2pPr>
            <a:lvl3pPr marL="1143000" indent="-228600" algn="l" defTabSz="457200" rtl="0" eaLnBrk="0" fontAlgn="base" hangingPunct="0">
              <a:lnSpc>
                <a:spcPct val="100000"/>
              </a:lnSpc>
              <a:spcBef>
                <a:spcPts val="600"/>
              </a:spcBef>
              <a:spcAft>
                <a:spcPct val="0"/>
              </a:spcAft>
              <a:buFont typeface="Arial" panose="020B0604020202020204" pitchFamily="34" charset="0"/>
              <a:buChar char="•"/>
              <a:defRPr sz="1800" b="0" kern="1200">
                <a:solidFill>
                  <a:schemeClr val="tx1"/>
                </a:solidFill>
                <a:latin typeface="Arial"/>
                <a:ea typeface="ＭＳ Ｐゴシック" charset="0"/>
                <a:cs typeface="Arial"/>
              </a:defRPr>
            </a:lvl3pPr>
            <a:lvl4pPr marL="1600200" indent="-228600" algn="l" defTabSz="457200" rtl="0" eaLnBrk="0" fontAlgn="base" hangingPunct="0">
              <a:lnSpc>
                <a:spcPct val="100000"/>
              </a:lnSpc>
              <a:spcBef>
                <a:spcPts val="600"/>
              </a:spcBef>
              <a:spcAft>
                <a:spcPct val="0"/>
              </a:spcAft>
              <a:buFont typeface="Arial" panose="020B0604020202020204" pitchFamily="34" charset="0"/>
              <a:buChar char="–"/>
              <a:defRPr sz="1600" b="0" kern="1200">
                <a:solidFill>
                  <a:schemeClr val="tx1"/>
                </a:solidFill>
                <a:latin typeface="Arial"/>
                <a:ea typeface="ＭＳ Ｐゴシック" charset="0"/>
                <a:cs typeface="Arial"/>
              </a:defRPr>
            </a:lvl4pPr>
            <a:lvl5pPr marL="2057400" indent="-228600" algn="l" defTabSz="457200" rtl="0" eaLnBrk="0" fontAlgn="base" hangingPunct="0">
              <a:lnSpc>
                <a:spcPct val="100000"/>
              </a:lnSpc>
              <a:spcBef>
                <a:spcPts val="600"/>
              </a:spcBef>
              <a:spcAft>
                <a:spcPct val="0"/>
              </a:spcAft>
              <a:buFont typeface="Arial" panose="020B0604020202020204" pitchFamily="34" charset="0"/>
              <a:buChar char="»"/>
              <a:defRPr sz="1600" b="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pt-BR" altLang="en-BR" dirty="0"/>
              <a:t>Pode infectar:</a:t>
            </a:r>
          </a:p>
          <a:p>
            <a:pPr lvl="1"/>
            <a:r>
              <a:rPr lang="pt-BR" altLang="en-BR" dirty="0"/>
              <a:t>computadores</a:t>
            </a:r>
          </a:p>
          <a:p>
            <a:pPr lvl="2"/>
            <a:r>
              <a:rPr lang="pt-BR" altLang="en-BR" dirty="0"/>
              <a:t>como</a:t>
            </a:r>
            <a:r>
              <a:rPr lang="pt-BR" altLang="en-BR" i="1" dirty="0"/>
              <a:t> desktop</a:t>
            </a:r>
            <a:r>
              <a:rPr lang="pt-BR" altLang="en-BR" dirty="0"/>
              <a:t>, </a:t>
            </a:r>
            <a:r>
              <a:rPr lang="pt-BR" altLang="en-BR" i="1" dirty="0"/>
              <a:t>notebook</a:t>
            </a:r>
            <a:r>
              <a:rPr lang="pt-BR" altLang="en-BR" dirty="0"/>
              <a:t> e servidores</a:t>
            </a:r>
          </a:p>
          <a:p>
            <a:pPr lvl="1"/>
            <a:r>
              <a:rPr lang="pt-BR" altLang="en-BR" dirty="0"/>
              <a:t>equipamentos de rede</a:t>
            </a:r>
          </a:p>
          <a:p>
            <a:pPr lvl="2"/>
            <a:r>
              <a:rPr lang="pt-BR" altLang="en-BR" dirty="0"/>
              <a:t>como</a:t>
            </a:r>
            <a:r>
              <a:rPr lang="pt-BR" altLang="en-BR" i="1" dirty="0"/>
              <a:t> modems</a:t>
            </a:r>
            <a:r>
              <a:rPr lang="pt-BR" altLang="en-BR" dirty="0"/>
              <a:t>, </a:t>
            </a:r>
            <a:r>
              <a:rPr lang="pt-BR" altLang="en-BR" i="1" dirty="0"/>
              <a:t>switches</a:t>
            </a:r>
            <a:r>
              <a:rPr lang="pt-BR" altLang="en-BR" dirty="0"/>
              <a:t> e roteadores</a:t>
            </a:r>
          </a:p>
          <a:p>
            <a:pPr lvl="1"/>
            <a:r>
              <a:rPr lang="pt-BR" altLang="en-BR" dirty="0"/>
              <a:t>dispositivos móveis</a:t>
            </a:r>
          </a:p>
          <a:p>
            <a:pPr lvl="2"/>
            <a:r>
              <a:rPr lang="pt-BR" altLang="en-BR" dirty="0"/>
              <a:t>como</a:t>
            </a:r>
            <a:r>
              <a:rPr lang="pt-BR" altLang="en-BR" i="1" dirty="0"/>
              <a:t> tablets</a:t>
            </a:r>
            <a:r>
              <a:rPr lang="pt-BR" altLang="en-BR" dirty="0"/>
              <a:t>, celulares e  </a:t>
            </a:r>
            <a:r>
              <a:rPr lang="pt-BR" altLang="en-BR" i="1" dirty="0"/>
              <a:t>smartphones</a:t>
            </a:r>
            <a:endParaRPr lang="pt-BR" altLang="en-B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a:extLst>
              <a:ext uri="{FF2B5EF4-FFF2-40B4-BE49-F238E27FC236}">
                <a16:creationId xmlns:a16="http://schemas.microsoft.com/office/drawing/2014/main" id="{3438615A-9A16-7A49-A9C4-29B51DFD7FF6}"/>
              </a:ext>
            </a:extLst>
          </p:cNvPr>
          <p:cNvSpPr>
            <a:spLocks noGrp="1"/>
          </p:cNvSpPr>
          <p:nvPr>
            <p:ph idx="1"/>
          </p:nvPr>
        </p:nvSpPr>
        <p:spPr/>
        <p:txBody>
          <a:bodyPr/>
          <a:lstStyle/>
          <a:p>
            <a:r>
              <a:rPr lang="pt-BR" altLang="en-BR" dirty="0"/>
              <a:t>Ações mais comuns</a:t>
            </a:r>
          </a:p>
          <a:p>
            <a:pPr lvl="1"/>
            <a:r>
              <a:rPr lang="pt-BR" altLang="en-BR" dirty="0"/>
              <a:t>impede o acesso ao equipamento (</a:t>
            </a:r>
            <a:r>
              <a:rPr lang="pt-BR" altLang="en-BR" i="1" dirty="0"/>
              <a:t>Locker ransomware</a:t>
            </a:r>
            <a:r>
              <a:rPr lang="pt-BR" altLang="en-BR" dirty="0"/>
              <a:t>)</a:t>
            </a:r>
          </a:p>
          <a:p>
            <a:pPr lvl="1"/>
            <a:r>
              <a:rPr lang="pt-BR" altLang="en-BR" dirty="0"/>
              <a:t>impede o acesso aos dados armazenados no equipamento, geralmente usando criptografia (</a:t>
            </a:r>
            <a:r>
              <a:rPr lang="pt-BR" altLang="en-BR" i="1" dirty="0"/>
              <a:t>Crypto ransomware</a:t>
            </a:r>
            <a:r>
              <a:rPr lang="pt-BR" altLang="en-BR" dirty="0"/>
              <a:t>)</a:t>
            </a:r>
          </a:p>
          <a:p>
            <a:r>
              <a:rPr lang="pt-BR" altLang="en-BR" dirty="0"/>
              <a:t>Extorsão é o principal objetivo dos atacantes</a:t>
            </a:r>
          </a:p>
          <a:p>
            <a:pPr lvl="1"/>
            <a:r>
              <a:rPr lang="pt-BR" altLang="en-BR" dirty="0"/>
              <a:t>pagamento feito geralmente via </a:t>
            </a:r>
            <a:r>
              <a:rPr lang="pt-BR" altLang="en-BR" i="1" dirty="0"/>
              <a:t>bitcoins</a:t>
            </a:r>
          </a:p>
          <a:p>
            <a:pPr lvl="1"/>
            <a:r>
              <a:rPr lang="pt-BR" altLang="en-BR" dirty="0"/>
              <a:t>não há garantias de que o acesso será restabelecido</a:t>
            </a:r>
          </a:p>
          <a:p>
            <a:pPr lvl="2"/>
            <a:r>
              <a:rPr lang="pt-BR" altLang="en-BR" dirty="0"/>
              <a:t>mesmo que o resgate seja pago</a:t>
            </a:r>
          </a:p>
          <a:p>
            <a:pPr lvl="1"/>
            <a:r>
              <a:rPr lang="pt-BR" altLang="en-BR" dirty="0"/>
              <a:t>normalmente usa criptografia forte</a:t>
            </a:r>
          </a:p>
          <a:p>
            <a:r>
              <a:rPr lang="pt-BR" altLang="en-BR" dirty="0"/>
              <a:t>Costuma buscar outros dispositivos conectados, locais ou em rede, e criptografá-los também</a:t>
            </a:r>
          </a:p>
        </p:txBody>
      </p:sp>
      <p:sp>
        <p:nvSpPr>
          <p:cNvPr id="24577" name="Title 1">
            <a:extLst>
              <a:ext uri="{FF2B5EF4-FFF2-40B4-BE49-F238E27FC236}">
                <a16:creationId xmlns:a16="http://schemas.microsoft.com/office/drawing/2014/main" id="{2E1115E1-904F-0A45-AB4B-7A9C30475940}"/>
              </a:ext>
            </a:extLst>
          </p:cNvPr>
          <p:cNvSpPr>
            <a:spLocks noGrp="1"/>
          </p:cNvSpPr>
          <p:nvPr>
            <p:ph type="title"/>
          </p:nvPr>
        </p:nvSpPr>
        <p:spPr/>
        <p:txBody>
          <a:bodyPr/>
          <a:lstStyle/>
          <a:p>
            <a:r>
              <a:rPr lang="en-US" altLang="en-BR" i="1" dirty="0"/>
              <a:t>Ransomware</a:t>
            </a:r>
            <a:r>
              <a:rPr lang="en-US" altLang="en-BR" dirty="0"/>
              <a:t> (3/5)</a:t>
            </a:r>
            <a:endParaRPr lang="pt-BR" altLang="en-BR" dirty="0"/>
          </a:p>
        </p:txBody>
      </p:sp>
      <p:sp>
        <p:nvSpPr>
          <p:cNvPr id="24579" name="TextBox 4">
            <a:extLst>
              <a:ext uri="{FF2B5EF4-FFF2-40B4-BE49-F238E27FC236}">
                <a16:creationId xmlns:a16="http://schemas.microsoft.com/office/drawing/2014/main" id="{54FBCA94-8567-EB4E-BEF0-8B4939D99539}"/>
              </a:ext>
            </a:extLst>
          </p:cNvPr>
          <p:cNvSpPr txBox="1">
            <a:spLocks noChangeArrowheads="1"/>
          </p:cNvSpPr>
          <p:nvPr/>
        </p:nvSpPr>
        <p:spPr bwMode="auto">
          <a:xfrm>
            <a:off x="3363913" y="1425575"/>
            <a:ext cx="185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BR" altLang="en-B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0F30D5-B7E5-D941-B23F-8008B28E074E}"/>
              </a:ext>
            </a:extLst>
          </p:cNvPr>
          <p:cNvSpPr>
            <a:spLocks noGrp="1"/>
          </p:cNvSpPr>
          <p:nvPr>
            <p:ph idx="1"/>
          </p:nvPr>
        </p:nvSpPr>
        <p:spPr/>
        <p:txBody>
          <a:bodyPr/>
          <a:lstStyle/>
          <a:p>
            <a:r>
              <a:rPr lang="pt-BR" altLang="en-BR" dirty="0"/>
              <a:t>Infecção pode ocorrer pela execução de arquivo infectado:</a:t>
            </a:r>
          </a:p>
          <a:p>
            <a:pPr lvl="1"/>
            <a:r>
              <a:rPr lang="pt-BR" altLang="en-BR" dirty="0"/>
              <a:t>recebido:</a:t>
            </a:r>
          </a:p>
          <a:p>
            <a:pPr lvl="2"/>
            <a:r>
              <a:rPr lang="pt-BR" altLang="en-BR" dirty="0"/>
              <a:t>via </a:t>
            </a:r>
            <a:r>
              <a:rPr lang="pt-BR" altLang="en-BR" i="1" dirty="0"/>
              <a:t>links</a:t>
            </a:r>
            <a:r>
              <a:rPr lang="pt-BR" altLang="en-BR" dirty="0"/>
              <a:t> em </a:t>
            </a:r>
            <a:r>
              <a:rPr lang="pt-BR" altLang="en-BR" i="1" dirty="0"/>
              <a:t>e-mails</a:t>
            </a:r>
            <a:r>
              <a:rPr lang="pt-BR" altLang="en-BR" dirty="0"/>
              <a:t>, redes sociais e mensagens instantâneas</a:t>
            </a:r>
          </a:p>
          <a:p>
            <a:pPr lvl="2"/>
            <a:r>
              <a:rPr lang="pt-BR" altLang="en-BR" dirty="0"/>
              <a:t>anexado a </a:t>
            </a:r>
            <a:r>
              <a:rPr lang="pt-BR" altLang="en-BR" i="1" dirty="0"/>
              <a:t>e-mails</a:t>
            </a:r>
          </a:p>
          <a:p>
            <a:pPr lvl="1"/>
            <a:r>
              <a:rPr lang="pt-BR" altLang="en-BR" dirty="0"/>
              <a:t>baixado de </a:t>
            </a:r>
            <a:r>
              <a:rPr lang="pt-BR" altLang="en-BR" i="1" dirty="0"/>
              <a:t>sites</a:t>
            </a:r>
            <a:r>
              <a:rPr lang="pt-BR" altLang="en-BR" dirty="0"/>
              <a:t> na Internet</a:t>
            </a:r>
          </a:p>
          <a:p>
            <a:pPr lvl="1"/>
            <a:r>
              <a:rPr lang="pt-BR" altLang="en-BR" dirty="0"/>
              <a:t>acessado:</a:t>
            </a:r>
          </a:p>
          <a:p>
            <a:pPr lvl="2"/>
            <a:r>
              <a:rPr lang="pt-BR" altLang="en-BR" dirty="0"/>
              <a:t>via arquivos compartilhados</a:t>
            </a:r>
          </a:p>
          <a:p>
            <a:pPr lvl="2"/>
            <a:r>
              <a:rPr lang="pt-BR" altLang="en-BR" dirty="0"/>
              <a:t>via páginas </a:t>
            </a:r>
            <a:r>
              <a:rPr lang="pt-BR" altLang="en-BR" i="1" dirty="0"/>
              <a:t>web</a:t>
            </a:r>
            <a:r>
              <a:rPr lang="pt-BR" altLang="en-BR" dirty="0"/>
              <a:t> maliciosas, usando navegadores vulneráveis</a:t>
            </a:r>
          </a:p>
        </p:txBody>
      </p:sp>
      <p:sp>
        <p:nvSpPr>
          <p:cNvPr id="26625" name="Title 1">
            <a:extLst>
              <a:ext uri="{FF2B5EF4-FFF2-40B4-BE49-F238E27FC236}">
                <a16:creationId xmlns:a16="http://schemas.microsoft.com/office/drawing/2014/main" id="{E542CA03-BAC0-644B-86DE-1F5A36472FD8}"/>
              </a:ext>
            </a:extLst>
          </p:cNvPr>
          <p:cNvSpPr>
            <a:spLocks noGrp="1"/>
          </p:cNvSpPr>
          <p:nvPr>
            <p:ph type="title"/>
          </p:nvPr>
        </p:nvSpPr>
        <p:spPr/>
        <p:txBody>
          <a:bodyPr/>
          <a:lstStyle/>
          <a:p>
            <a:r>
              <a:rPr lang="en-US" altLang="en-BR" i="1" dirty="0"/>
              <a:t>Ransomware</a:t>
            </a:r>
            <a:r>
              <a:rPr lang="en-US" altLang="en-BR" dirty="0"/>
              <a:t> (4/5)</a:t>
            </a:r>
            <a:endParaRPr lang="pt-BR" altLang="en-B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0F30D5-B7E5-D941-B23F-8008B28E074E}"/>
              </a:ext>
            </a:extLst>
          </p:cNvPr>
          <p:cNvSpPr>
            <a:spLocks noGrp="1"/>
          </p:cNvSpPr>
          <p:nvPr>
            <p:ph idx="1"/>
          </p:nvPr>
        </p:nvSpPr>
        <p:spPr>
          <a:xfrm>
            <a:off x="457200" y="1440000"/>
            <a:ext cx="8229600" cy="4525963"/>
          </a:xfrm>
        </p:spPr>
        <p:txBody>
          <a:bodyPr/>
          <a:lstStyle/>
          <a:p>
            <a:r>
              <a:rPr lang="pt-BR" altLang="pt-BR" dirty="0"/>
              <a:t>Formas de propagação:</a:t>
            </a:r>
          </a:p>
          <a:p>
            <a:pPr lvl="1"/>
            <a:r>
              <a:rPr lang="pt-BR" altLang="pt-BR" dirty="0"/>
              <a:t>através de </a:t>
            </a:r>
            <a:r>
              <a:rPr lang="pt-BR" altLang="pt-BR" i="1" dirty="0"/>
              <a:t>e-mails</a:t>
            </a:r>
            <a:r>
              <a:rPr lang="pt-BR" altLang="pt-BR" dirty="0"/>
              <a:t> com o código malicioso em anexo ou que induzam o usuário a seguir um </a:t>
            </a:r>
            <a:r>
              <a:rPr lang="pt-BR" altLang="pt-BR" i="1" dirty="0"/>
              <a:t>link</a:t>
            </a:r>
          </a:p>
          <a:p>
            <a:pPr lvl="1"/>
            <a:r>
              <a:rPr lang="pt-BR" altLang="pt-BR" dirty="0"/>
              <a:t>explorando vulnerabilidades em sistemas que não tenham recebido as devidas atualizações de segurança</a:t>
            </a:r>
          </a:p>
        </p:txBody>
      </p:sp>
      <p:sp>
        <p:nvSpPr>
          <p:cNvPr id="26625" name="Title 1">
            <a:extLst>
              <a:ext uri="{FF2B5EF4-FFF2-40B4-BE49-F238E27FC236}">
                <a16:creationId xmlns:a16="http://schemas.microsoft.com/office/drawing/2014/main" id="{E542CA03-BAC0-644B-86DE-1F5A36472FD8}"/>
              </a:ext>
            </a:extLst>
          </p:cNvPr>
          <p:cNvSpPr>
            <a:spLocks noGrp="1"/>
          </p:cNvSpPr>
          <p:nvPr>
            <p:ph type="title"/>
          </p:nvPr>
        </p:nvSpPr>
        <p:spPr>
          <a:xfrm>
            <a:off x="457199" y="331200"/>
            <a:ext cx="8229600" cy="777875"/>
          </a:xfrm>
        </p:spPr>
        <p:txBody>
          <a:bodyPr/>
          <a:lstStyle/>
          <a:p>
            <a:r>
              <a:rPr lang="en-US" altLang="en-BR" i="1" dirty="0"/>
              <a:t>Ransomware</a:t>
            </a:r>
            <a:r>
              <a:rPr lang="en-US" altLang="en-BR" dirty="0"/>
              <a:t> (5/5)</a:t>
            </a:r>
            <a:endParaRPr lang="pt-BR" altLang="en-BR" dirty="0"/>
          </a:p>
        </p:txBody>
      </p:sp>
    </p:spTree>
    <p:extLst>
      <p:ext uri="{BB962C8B-B14F-4D97-AF65-F5344CB8AC3E}">
        <p14:creationId xmlns:p14="http://schemas.microsoft.com/office/powerpoint/2010/main" val="185900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121D4840-3D9F-7E4C-A908-63079B8CD3C9}"/>
              </a:ext>
            </a:extLst>
          </p:cNvPr>
          <p:cNvSpPr>
            <a:spLocks noGrp="1"/>
          </p:cNvSpPr>
          <p:nvPr>
            <p:ph type="ctrTitle"/>
          </p:nvPr>
        </p:nvSpPr>
        <p:spPr/>
        <p:txBody>
          <a:bodyPr>
            <a:normAutofit/>
          </a:bodyPr>
          <a:lstStyle/>
          <a:p>
            <a:pPr eaLnBrk="1" hangingPunct="1"/>
            <a:r>
              <a:rPr lang="pt-BR" altLang="en-BR" dirty="0">
                <a:latin typeface="Arial Black" panose="020B0604020202020204" pitchFamily="34" charset="0"/>
                <a:ea typeface="ＭＳ Ｐゴシック" panose="020B0600070205080204" pitchFamily="34" charset="-128"/>
              </a:rPr>
              <a:t>Como </a:t>
            </a:r>
            <a:br>
              <a:rPr lang="pt-BR" altLang="en-BR" dirty="0">
                <a:latin typeface="Arial Black" panose="020B0604020202020204" pitchFamily="34" charset="0"/>
                <a:ea typeface="ＭＳ Ｐゴシック" panose="020B0600070205080204" pitchFamily="34" charset="-128"/>
              </a:rPr>
            </a:br>
            <a:r>
              <a:rPr lang="pt-BR" altLang="en-BR" dirty="0">
                <a:latin typeface="Arial Black" panose="020B0604020202020204" pitchFamily="34" charset="0"/>
                <a:ea typeface="ＭＳ Ｐゴシック" panose="020B0600070205080204" pitchFamily="34" charset="-128"/>
              </a:rPr>
              <a:t>se prevenir</a:t>
            </a:r>
            <a:endParaRPr lang="en-US" altLang="en-BR" dirty="0">
              <a:latin typeface="Arial Black" panose="020B0604020202020204" pitchFamily="34" charset="0"/>
              <a:ea typeface="ＭＳ Ｐゴシック" panose="020B0600070205080204" pitchFamily="34" charset="-128"/>
            </a:endParaRPr>
          </a:p>
        </p:txBody>
      </p:sp>
      <p:pic>
        <p:nvPicPr>
          <p:cNvPr id="5" name="Picture Placeholder 2">
            <a:extLst>
              <a:ext uri="{FF2B5EF4-FFF2-40B4-BE49-F238E27FC236}">
                <a16:creationId xmlns:a16="http://schemas.microsoft.com/office/drawing/2014/main" id="{01F06DC7-9FAF-1842-BA29-E5C730A7807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45408" y="2132856"/>
            <a:ext cx="5253184" cy="374592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a:extLst>
              <a:ext uri="{FF2B5EF4-FFF2-40B4-BE49-F238E27FC236}">
                <a16:creationId xmlns:a16="http://schemas.microsoft.com/office/drawing/2014/main" id="{562155FF-0D4C-7945-911D-875A295ACAA4}"/>
              </a:ext>
            </a:extLst>
          </p:cNvPr>
          <p:cNvSpPr>
            <a:spLocks noGrp="1"/>
          </p:cNvSpPr>
          <p:nvPr>
            <p:ph idx="1"/>
          </p:nvPr>
        </p:nvSpPr>
        <p:spPr/>
        <p:txBody>
          <a:bodyPr/>
          <a:lstStyle/>
          <a:p>
            <a:r>
              <a:rPr lang="pt-BR" altLang="en-BR" dirty="0"/>
              <a:t>A melhor prevenção é impedir a infecção inicial</a:t>
            </a:r>
          </a:p>
          <a:p>
            <a:r>
              <a:rPr lang="pt-BR" altLang="en-BR" dirty="0"/>
              <a:t>Nem sempre é possível reverter as ações danosas já feitas ou recuperar totalmente os dados</a:t>
            </a:r>
          </a:p>
        </p:txBody>
      </p:sp>
      <p:sp>
        <p:nvSpPr>
          <p:cNvPr id="30721" name="Title 1">
            <a:extLst>
              <a:ext uri="{FF2B5EF4-FFF2-40B4-BE49-F238E27FC236}">
                <a16:creationId xmlns:a16="http://schemas.microsoft.com/office/drawing/2014/main" id="{942FEA9E-1AA3-5945-8F00-8FDDDFEFB7DA}"/>
              </a:ext>
            </a:extLst>
          </p:cNvPr>
          <p:cNvSpPr>
            <a:spLocks noGrp="1"/>
          </p:cNvSpPr>
          <p:nvPr>
            <p:ph type="title"/>
          </p:nvPr>
        </p:nvSpPr>
        <p:spPr/>
        <p:txBody>
          <a:bodyPr/>
          <a:lstStyle/>
          <a:p>
            <a:r>
              <a:rPr lang="pt-BR" altLang="en-BR" dirty="0"/>
              <a:t>Não deixe que a infecção ocorra</a:t>
            </a:r>
          </a:p>
        </p:txBody>
      </p:sp>
      <p:pic>
        <p:nvPicPr>
          <p:cNvPr id="4" name="Picture 3">
            <a:extLst>
              <a:ext uri="{FF2B5EF4-FFF2-40B4-BE49-F238E27FC236}">
                <a16:creationId xmlns:a16="http://schemas.microsoft.com/office/drawing/2014/main" id="{51A539CA-4D9B-134D-8BE2-10C44DE68BE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2562693" y="2852936"/>
            <a:ext cx="4018614" cy="3273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Fascículo Códigos maliciosos">
      <a:dk1>
        <a:srgbClr val="000000"/>
      </a:dk1>
      <a:lt1>
        <a:srgbClr val="FFFFFF"/>
      </a:lt1>
      <a:dk2>
        <a:srgbClr val="000000"/>
      </a:dk2>
      <a:lt2>
        <a:srgbClr val="EEECE1"/>
      </a:lt2>
      <a:accent1>
        <a:srgbClr val="D53C27"/>
      </a:accent1>
      <a:accent2>
        <a:srgbClr val="5674A6"/>
      </a:accent2>
      <a:accent3>
        <a:srgbClr val="A3A3A3"/>
      </a:accent3>
      <a:accent4>
        <a:srgbClr val="8064A2"/>
      </a:accent4>
      <a:accent5>
        <a:srgbClr val="4BACC6"/>
      </a:accent5>
      <a:accent6>
        <a:srgbClr val="F79646"/>
      </a:accent6>
      <a:hlink>
        <a:srgbClr val="5674A6"/>
      </a:hlink>
      <a:folHlink>
        <a:srgbClr val="5674A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Fascículo Códigos maliciosos">
      <a:dk1>
        <a:srgbClr val="000000"/>
      </a:dk1>
      <a:lt1>
        <a:srgbClr val="FFFFFF"/>
      </a:lt1>
      <a:dk2>
        <a:srgbClr val="000000"/>
      </a:dk2>
      <a:lt2>
        <a:srgbClr val="EEECE1"/>
      </a:lt2>
      <a:accent1>
        <a:srgbClr val="D53C27"/>
      </a:accent1>
      <a:accent2>
        <a:srgbClr val="5674A6"/>
      </a:accent2>
      <a:accent3>
        <a:srgbClr val="A3A3A3"/>
      </a:accent3>
      <a:accent4>
        <a:srgbClr val="8064A2"/>
      </a:accent4>
      <a:accent5>
        <a:srgbClr val="4BACC6"/>
      </a:accent5>
      <a:accent6>
        <a:srgbClr val="F79646"/>
      </a:accent6>
      <a:hlink>
        <a:srgbClr val="5674A6"/>
      </a:hlink>
      <a:folHlink>
        <a:srgbClr val="5674A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28976</TotalTime>
  <Words>3134</Words>
  <Application>Microsoft Macintosh PowerPoint</Application>
  <PresentationFormat>On-screen Show (4:3)</PresentationFormat>
  <Paragraphs>259</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MS PGothic</vt:lpstr>
      <vt:lpstr>Arial</vt:lpstr>
      <vt:lpstr>Arial Black</vt:lpstr>
      <vt:lpstr>Office Theme</vt:lpstr>
      <vt:lpstr>Ransomware</vt:lpstr>
      <vt:lpstr>Agenda</vt:lpstr>
      <vt:lpstr>Ransomware (1/5)</vt:lpstr>
      <vt:lpstr>Ransomware (2/5)</vt:lpstr>
      <vt:lpstr>Ransomware (3/5)</vt:lpstr>
      <vt:lpstr>Ransomware (4/5)</vt:lpstr>
      <vt:lpstr>Ransomware (5/5)</vt:lpstr>
      <vt:lpstr>Como  se prevenir</vt:lpstr>
      <vt:lpstr>Não deixe que a infecção ocorra</vt:lpstr>
      <vt:lpstr>Faça backups regularmente (1/3)</vt:lpstr>
      <vt:lpstr>Faça backups regularmente (2/3)</vt:lpstr>
      <vt:lpstr>Faça backups regularmente (3/3)</vt:lpstr>
      <vt:lpstr>Outros cuidados a  serem tomados</vt:lpstr>
      <vt:lpstr>Mantenha os equipamentos atualizados</vt:lpstr>
      <vt:lpstr>Use mecanismos de proteção (1/2)</vt:lpstr>
      <vt:lpstr>Use mecanismos de proteção (2/2)</vt:lpstr>
      <vt:lpstr>Ao instalar aplicativos de terceiros</vt:lpstr>
      <vt:lpstr>Seja cuidadoso ao clicar em links</vt:lpstr>
      <vt:lpstr>Restrinja o acesso</vt:lpstr>
      <vt:lpstr>Saiba mais</vt:lpstr>
      <vt:lpstr>Créditos</vt:lpstr>
    </vt:vector>
  </TitlesOfParts>
  <Manager/>
  <Company>NIC.br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Ransomware - Cartilha de Segurança para Internet</dc:title>
  <dc:subject>Ransomware - Cartilha de Segurança para Internet</dc:subject>
  <dc:creator>CERT.br / NIC.br</dc:creator>
  <cp:keywords>cartilha, segurança, Internet, fascículo, riscos, prevenção, proteção, cuidados, ransomware, backup, malware, antivírus, antiransomware, códigos maliciosos</cp:keywords>
  <dc:description/>
  <cp:lastModifiedBy>Miriam von Zuben</cp:lastModifiedBy>
  <cp:revision>1049</cp:revision>
  <cp:lastPrinted>2020-12-30T18:36:30Z</cp:lastPrinted>
  <dcterms:created xsi:type="dcterms:W3CDTF">2012-08-02T20:00:10Z</dcterms:created>
  <dcterms:modified xsi:type="dcterms:W3CDTF">2021-06-09T13:27:50Z</dcterms:modified>
  <cp:category/>
</cp:coreProperties>
</file>